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256" r:id="rId2"/>
    <p:sldId id="260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27" r:id="rId13"/>
    <p:sldId id="32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9" r:id="rId23"/>
    <p:sldId id="330" r:id="rId24"/>
    <p:sldId id="333" r:id="rId25"/>
    <p:sldId id="331" r:id="rId26"/>
    <p:sldId id="334" r:id="rId27"/>
    <p:sldId id="336" r:id="rId28"/>
    <p:sldId id="338" r:id="rId29"/>
    <p:sldId id="337" r:id="rId30"/>
    <p:sldId id="339" r:id="rId31"/>
    <p:sldId id="340" r:id="rId32"/>
    <p:sldId id="349" r:id="rId33"/>
    <p:sldId id="350" r:id="rId34"/>
    <p:sldId id="351" r:id="rId35"/>
    <p:sldId id="352" r:id="rId36"/>
    <p:sldId id="353" r:id="rId37"/>
    <p:sldId id="354" r:id="rId38"/>
    <p:sldId id="358" r:id="rId39"/>
    <p:sldId id="355" r:id="rId40"/>
    <p:sldId id="356" r:id="rId41"/>
    <p:sldId id="357" r:id="rId42"/>
    <p:sldId id="359" r:id="rId43"/>
    <p:sldId id="362" r:id="rId44"/>
    <p:sldId id="364" r:id="rId45"/>
    <p:sldId id="365" r:id="rId46"/>
    <p:sldId id="335" r:id="rId47"/>
    <p:sldId id="366" r:id="rId48"/>
    <p:sldId id="360" r:id="rId49"/>
    <p:sldId id="361" r:id="rId50"/>
    <p:sldId id="367" r:id="rId51"/>
    <p:sldId id="363" r:id="rId52"/>
    <p:sldId id="332" r:id="rId53"/>
    <p:sldId id="341" r:id="rId54"/>
    <p:sldId id="342" r:id="rId55"/>
    <p:sldId id="343" r:id="rId56"/>
    <p:sldId id="344" r:id="rId57"/>
    <p:sldId id="345" r:id="rId58"/>
    <p:sldId id="346" r:id="rId59"/>
    <p:sldId id="347" r:id="rId60"/>
    <p:sldId id="348" r:id="rId61"/>
    <p:sldId id="368" r:id="rId62"/>
    <p:sldId id="370" r:id="rId63"/>
    <p:sldId id="369" r:id="rId64"/>
    <p:sldId id="372" r:id="rId65"/>
    <p:sldId id="373" r:id="rId66"/>
    <p:sldId id="374" r:id="rId67"/>
    <p:sldId id="375" r:id="rId68"/>
    <p:sldId id="376" r:id="rId69"/>
    <p:sldId id="377" r:id="rId70"/>
    <p:sldId id="379" r:id="rId71"/>
    <p:sldId id="380" r:id="rId72"/>
    <p:sldId id="381" r:id="rId73"/>
    <p:sldId id="409" r:id="rId74"/>
    <p:sldId id="309" r:id="rId7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70" autoAdjust="0"/>
    <p:restoredTop sz="92544" autoAdjust="0"/>
  </p:normalViewPr>
  <p:slideViewPr>
    <p:cSldViewPr snapToGrid="0">
      <p:cViewPr varScale="1">
        <p:scale>
          <a:sx n="151" d="100"/>
          <a:sy n="151" d="100"/>
        </p:scale>
        <p:origin x="61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11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i Liu" userId="eb9fa73d484f74de" providerId="LiveId" clId="{47F8F17E-1D41-4C36-9E17-777034CB6F20}"/>
    <pc:docChg chg="undo redo custSel addSld delSld modSld sldOrd modMainMaster addSection delSection modSection">
      <pc:chgData name="Yi Liu" userId="eb9fa73d484f74de" providerId="LiveId" clId="{47F8F17E-1D41-4C36-9E17-777034CB6F20}" dt="2023-09-21T02:12:09.890" v="26372"/>
      <pc:docMkLst>
        <pc:docMk/>
      </pc:docMkLst>
      <pc:sldChg chg="modSp mod">
        <pc:chgData name="Yi Liu" userId="eb9fa73d484f74de" providerId="LiveId" clId="{47F8F17E-1D41-4C36-9E17-777034CB6F20}" dt="2023-09-04T13:41:06.428" v="161" actId="20577"/>
        <pc:sldMkLst>
          <pc:docMk/>
          <pc:sldMk cId="1562787813" sldId="256"/>
        </pc:sldMkLst>
        <pc:spChg chg="mod">
          <ac:chgData name="Yi Liu" userId="eb9fa73d484f74de" providerId="LiveId" clId="{47F8F17E-1D41-4C36-9E17-777034CB6F20}" dt="2023-09-04T13:40:42.052" v="158" actId="20577"/>
          <ac:spMkLst>
            <pc:docMk/>
            <pc:sldMk cId="1562787813" sldId="256"/>
            <ac:spMk id="2" creationId="{9D4030C4-171F-4A0B-9892-882F14A6A2D4}"/>
          </ac:spMkLst>
        </pc:spChg>
        <pc:spChg chg="mod">
          <ac:chgData name="Yi Liu" userId="eb9fa73d484f74de" providerId="LiveId" clId="{47F8F17E-1D41-4C36-9E17-777034CB6F20}" dt="2023-09-04T13:41:06.428" v="161" actId="20577"/>
          <ac:spMkLst>
            <pc:docMk/>
            <pc:sldMk cId="1562787813" sldId="256"/>
            <ac:spMk id="3" creationId="{9C09CC97-C9FB-40C3-889C-0B785DC6A850}"/>
          </ac:spMkLst>
        </pc:spChg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4282229061" sldId="257"/>
        </pc:sldMkLst>
        <pc:spChg chg="mod">
          <ac:chgData name="Yi Liu" userId="eb9fa73d484f74de" providerId="LiveId" clId="{47F8F17E-1D41-4C36-9E17-777034CB6F20}" dt="2023-09-05T02:46:49.309" v="1181" actId="27636"/>
          <ac:spMkLst>
            <pc:docMk/>
            <pc:sldMk cId="4282229061" sldId="257"/>
            <ac:spMk id="3" creationId="{1E7F1CC0-5F2F-4998-B377-C5AE7F9874B4}"/>
          </ac:spMkLst>
        </pc:spChg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125439656" sldId="258"/>
        </pc:sldMkLst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683536574" sldId="259"/>
        </pc:sldMkLst>
        <pc:spChg chg="mod">
          <ac:chgData name="Yi Liu" userId="eb9fa73d484f74de" providerId="LiveId" clId="{47F8F17E-1D41-4C36-9E17-777034CB6F20}" dt="2023-09-05T02:47:19.178" v="1191" actId="27636"/>
          <ac:spMkLst>
            <pc:docMk/>
            <pc:sldMk cId="683536574" sldId="259"/>
            <ac:spMk id="3" creationId="{3E16981F-7D05-4E25-BAA5-5E7C2C9BA100}"/>
          </ac:spMkLst>
        </pc:spChg>
      </pc:sldChg>
      <pc:sldChg chg="modSp mod">
        <pc:chgData name="Yi Liu" userId="eb9fa73d484f74de" providerId="LiveId" clId="{47F8F17E-1D41-4C36-9E17-777034CB6F20}" dt="2023-09-04T13:50:05.482" v="412" actId="20577"/>
        <pc:sldMkLst>
          <pc:docMk/>
          <pc:sldMk cId="307849244" sldId="260"/>
        </pc:sldMkLst>
        <pc:spChg chg="mod">
          <ac:chgData name="Yi Liu" userId="eb9fa73d484f74de" providerId="LiveId" clId="{47F8F17E-1D41-4C36-9E17-777034CB6F20}" dt="2023-09-04T13:41:12.426" v="169" actId="20577"/>
          <ac:spMkLst>
            <pc:docMk/>
            <pc:sldMk cId="307849244" sldId="260"/>
            <ac:spMk id="2" creationId="{D7061DBC-3420-4DA6-8985-BA14C1AE5DB1}"/>
          </ac:spMkLst>
        </pc:spChg>
        <pc:spChg chg="mod">
          <ac:chgData name="Yi Liu" userId="eb9fa73d484f74de" providerId="LiveId" clId="{47F8F17E-1D41-4C36-9E17-777034CB6F20}" dt="2023-09-04T13:50:05.482" v="412" actId="20577"/>
          <ac:spMkLst>
            <pc:docMk/>
            <pc:sldMk cId="307849244" sldId="260"/>
            <ac:spMk id="3" creationId="{92B52AF6-B399-4E36-A04B-AB5C5A8D137D}"/>
          </ac:spMkLst>
        </pc:spChg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4193137531" sldId="261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4200502764" sldId="262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336415600" sldId="263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754817333" sldId="264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142059802" sldId="265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883981403" sldId="266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962142036" sldId="267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544668629" sldId="268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229268927" sldId="269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110345516" sldId="270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307441842" sldId="271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7847576" sldId="272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058070689" sldId="273"/>
        </pc:sldMkLst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2115812839" sldId="274"/>
        </pc:sldMkLst>
        <pc:spChg chg="mod">
          <ac:chgData name="Yi Liu" userId="eb9fa73d484f74de" providerId="LiveId" clId="{47F8F17E-1D41-4C36-9E17-777034CB6F20}" dt="2023-09-05T02:47:19.202" v="1192" actId="27636"/>
          <ac:spMkLst>
            <pc:docMk/>
            <pc:sldMk cId="2115812839" sldId="274"/>
            <ac:spMk id="3" creationId="{E76318D2-F38B-4B67-A5C4-8EF982331DB4}"/>
          </ac:spMkLst>
        </pc:spChg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3611959260" sldId="275"/>
        </pc:sldMkLst>
        <pc:spChg chg="mod">
          <ac:chgData name="Yi Liu" userId="eb9fa73d484f74de" providerId="LiveId" clId="{47F8F17E-1D41-4C36-9E17-777034CB6F20}" dt="2023-09-05T02:46:49.339" v="1183" actId="27636"/>
          <ac:spMkLst>
            <pc:docMk/>
            <pc:sldMk cId="3611959260" sldId="275"/>
            <ac:spMk id="3" creationId="{A1481FC5-0193-48BA-91FE-D265E3301616}"/>
          </ac:spMkLst>
        </pc:spChg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787498031" sldId="276"/>
        </pc:sldMkLst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3597883867" sldId="277"/>
        </pc:sldMkLst>
        <pc:spChg chg="mod">
          <ac:chgData name="Yi Liu" userId="eb9fa73d484f74de" providerId="LiveId" clId="{47F8F17E-1D41-4C36-9E17-777034CB6F20}" dt="2023-09-05T02:46:49.362" v="1185" actId="27636"/>
          <ac:spMkLst>
            <pc:docMk/>
            <pc:sldMk cId="3597883867" sldId="277"/>
            <ac:spMk id="6" creationId="{6791281D-339C-4BB5-B861-E50B5DAC8F21}"/>
          </ac:spMkLst>
        </pc:spChg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1253031860" sldId="278"/>
        </pc:sldMkLst>
        <pc:spChg chg="mod">
          <ac:chgData name="Yi Liu" userId="eb9fa73d484f74de" providerId="LiveId" clId="{47F8F17E-1D41-4C36-9E17-777034CB6F20}" dt="2023-09-05T02:46:49.374" v="1186" actId="27636"/>
          <ac:spMkLst>
            <pc:docMk/>
            <pc:sldMk cId="1253031860" sldId="278"/>
            <ac:spMk id="3" creationId="{55CFD521-BC90-46E9-BBC7-B1F5BE4E1F19}"/>
          </ac:spMkLst>
        </pc:spChg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954487414" sldId="279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825285398" sldId="280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537943851" sldId="281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258880510" sldId="282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608617279" sldId="283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786540541" sldId="284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400260483" sldId="285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103801164" sldId="286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4288409196" sldId="287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520775680" sldId="288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553280345" sldId="289"/>
        </pc:sldMkLst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2510296976" sldId="290"/>
        </pc:sldMkLst>
        <pc:spChg chg="mod">
          <ac:chgData name="Yi Liu" userId="eb9fa73d484f74de" providerId="LiveId" clId="{47F8F17E-1D41-4C36-9E17-777034CB6F20}" dt="2023-09-05T02:46:49.398" v="1187" actId="27636"/>
          <ac:spMkLst>
            <pc:docMk/>
            <pc:sldMk cId="2510296976" sldId="290"/>
            <ac:spMk id="6" creationId="{060A7124-F0EB-4E84-9CA7-AD3942D33500}"/>
          </ac:spMkLst>
        </pc:spChg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786153376" sldId="291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389533724" sldId="292"/>
        </pc:sldMkLst>
      </pc:sldChg>
      <pc:sldChg chg="modSp del mod">
        <pc:chgData name="Yi Liu" userId="eb9fa73d484f74de" providerId="LiveId" clId="{47F8F17E-1D41-4C36-9E17-777034CB6F20}" dt="2023-09-05T02:58:39.091" v="1940" actId="47"/>
        <pc:sldMkLst>
          <pc:docMk/>
          <pc:sldMk cId="904333619" sldId="293"/>
        </pc:sldMkLst>
        <pc:spChg chg="mod">
          <ac:chgData name="Yi Liu" userId="eb9fa73d484f74de" providerId="LiveId" clId="{47F8F17E-1D41-4C36-9E17-777034CB6F20}" dt="2023-09-05T02:47:19.222" v="1193" actId="27636"/>
          <ac:spMkLst>
            <pc:docMk/>
            <pc:sldMk cId="904333619" sldId="293"/>
            <ac:spMk id="3" creationId="{635397D4-B6B3-4108-A160-F75C8E8B5227}"/>
          </ac:spMkLst>
        </pc:spChg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344024321" sldId="294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60034299" sldId="295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407201230" sldId="296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184873127" sldId="298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347462471" sldId="299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810883180" sldId="300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049073128" sldId="301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892689978" sldId="302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664171621" sldId="303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2240953679" sldId="304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80213936" sldId="305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3398207993" sldId="306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065859166" sldId="307"/>
        </pc:sldMkLst>
      </pc:sldChg>
      <pc:sldChg chg="del">
        <pc:chgData name="Yi Liu" userId="eb9fa73d484f74de" providerId="LiveId" clId="{47F8F17E-1D41-4C36-9E17-777034CB6F20}" dt="2023-09-05T02:58:39.091" v="1940" actId="47"/>
        <pc:sldMkLst>
          <pc:docMk/>
          <pc:sldMk cId="1474791138" sldId="308"/>
        </pc:sldMkLst>
      </pc:sldChg>
      <pc:sldChg chg="add del">
        <pc:chgData name="Yi Liu" userId="eb9fa73d484f74de" providerId="LiveId" clId="{47F8F17E-1D41-4C36-9E17-777034CB6F20}" dt="2023-09-21T02:12:09.890" v="26372"/>
        <pc:sldMkLst>
          <pc:docMk/>
          <pc:sldMk cId="167366286" sldId="309"/>
        </pc:sldMkLst>
      </pc:sldChg>
      <pc:sldChg chg="addSp modSp new mod">
        <pc:chgData name="Yi Liu" userId="eb9fa73d484f74de" providerId="LiveId" clId="{47F8F17E-1D41-4C36-9E17-777034CB6F20}" dt="2023-09-07T11:20:26.975" v="14740" actId="1076"/>
        <pc:sldMkLst>
          <pc:docMk/>
          <pc:sldMk cId="3305947868" sldId="310"/>
        </pc:sldMkLst>
        <pc:spChg chg="mod">
          <ac:chgData name="Yi Liu" userId="eb9fa73d484f74de" providerId="LiveId" clId="{47F8F17E-1D41-4C36-9E17-777034CB6F20}" dt="2023-09-04T13:52:42.285" v="433" actId="20577"/>
          <ac:spMkLst>
            <pc:docMk/>
            <pc:sldMk cId="3305947868" sldId="310"/>
            <ac:spMk id="2" creationId="{D2BA9738-91AC-47B7-B841-88DFB79CF95F}"/>
          </ac:spMkLst>
        </pc:spChg>
        <pc:spChg chg="mod">
          <ac:chgData name="Yi Liu" userId="eb9fa73d484f74de" providerId="LiveId" clId="{47F8F17E-1D41-4C36-9E17-777034CB6F20}" dt="2023-09-07T11:20:19.365" v="14739" actId="20577"/>
          <ac:spMkLst>
            <pc:docMk/>
            <pc:sldMk cId="3305947868" sldId="310"/>
            <ac:spMk id="3" creationId="{720D7661-5111-4057-9E03-F388C229EE5B}"/>
          </ac:spMkLst>
        </pc:spChg>
        <pc:picChg chg="add mod">
          <ac:chgData name="Yi Liu" userId="eb9fa73d484f74de" providerId="LiveId" clId="{47F8F17E-1D41-4C36-9E17-777034CB6F20}" dt="2023-09-07T11:20:26.975" v="14740" actId="1076"/>
          <ac:picMkLst>
            <pc:docMk/>
            <pc:sldMk cId="3305947868" sldId="310"/>
            <ac:picMk id="6" creationId="{5277894F-4B78-44E2-9E9E-70EF9CED2F9B}"/>
          </ac:picMkLst>
        </pc:picChg>
      </pc:sldChg>
      <pc:sldChg chg="addSp modSp add mod setBg">
        <pc:chgData name="Yi Liu" userId="eb9fa73d484f74de" providerId="LiveId" clId="{47F8F17E-1D41-4C36-9E17-777034CB6F20}" dt="2023-09-05T02:26:35.173" v="678" actId="20577"/>
        <pc:sldMkLst>
          <pc:docMk/>
          <pc:sldMk cId="2660760850" sldId="311"/>
        </pc:sldMkLst>
        <pc:spChg chg="mod">
          <ac:chgData name="Yi Liu" userId="eb9fa73d484f74de" providerId="LiveId" clId="{47F8F17E-1D41-4C36-9E17-777034CB6F20}" dt="2023-09-05T02:26:35.173" v="678" actId="20577"/>
          <ac:spMkLst>
            <pc:docMk/>
            <pc:sldMk cId="2660760850" sldId="311"/>
            <ac:spMk id="2" creationId="{D2BA9738-91AC-47B7-B841-88DFB79CF95F}"/>
          </ac:spMkLst>
        </pc:spChg>
        <pc:spChg chg="mod">
          <ac:chgData name="Yi Liu" userId="eb9fa73d484f74de" providerId="LiveId" clId="{47F8F17E-1D41-4C36-9E17-777034CB6F20}" dt="2023-09-04T14:06:31.811" v="665" actId="207"/>
          <ac:spMkLst>
            <pc:docMk/>
            <pc:sldMk cId="2660760850" sldId="311"/>
            <ac:spMk id="3" creationId="{720D7661-5111-4057-9E03-F388C229EE5B}"/>
          </ac:spMkLst>
        </pc:spChg>
        <pc:picChg chg="add mod">
          <ac:chgData name="Yi Liu" userId="eb9fa73d484f74de" providerId="LiveId" clId="{47F8F17E-1D41-4C36-9E17-777034CB6F20}" dt="2023-09-04T14:07:52.096" v="673" actId="692"/>
          <ac:picMkLst>
            <pc:docMk/>
            <pc:sldMk cId="2660760850" sldId="311"/>
            <ac:picMk id="6" creationId="{5488B4BA-2FE3-4FE0-BF0F-F7A423BA626C}"/>
          </ac:picMkLst>
        </pc:picChg>
      </pc:sldChg>
      <pc:sldChg chg="addSp delSp modSp new mod">
        <pc:chgData name="Yi Liu" userId="eb9fa73d484f74de" providerId="LiveId" clId="{47F8F17E-1D41-4C36-9E17-777034CB6F20}" dt="2023-09-05T02:37:32.510" v="799" actId="1076"/>
        <pc:sldMkLst>
          <pc:docMk/>
          <pc:sldMk cId="1267216473" sldId="312"/>
        </pc:sldMkLst>
        <pc:spChg chg="mod">
          <ac:chgData name="Yi Liu" userId="eb9fa73d484f74de" providerId="LiveId" clId="{47F8F17E-1D41-4C36-9E17-777034CB6F20}" dt="2023-09-05T02:26:54.805" v="712" actId="20577"/>
          <ac:spMkLst>
            <pc:docMk/>
            <pc:sldMk cId="1267216473" sldId="312"/>
            <ac:spMk id="2" creationId="{32F500C5-6F82-4868-94D5-47C6855FF084}"/>
          </ac:spMkLst>
        </pc:spChg>
        <pc:spChg chg="del">
          <ac:chgData name="Yi Liu" userId="eb9fa73d484f74de" providerId="LiveId" clId="{47F8F17E-1D41-4C36-9E17-777034CB6F20}" dt="2023-09-05T02:27:28.338" v="713" actId="22"/>
          <ac:spMkLst>
            <pc:docMk/>
            <pc:sldMk cId="1267216473" sldId="312"/>
            <ac:spMk id="3" creationId="{156FD4FA-ECE5-4811-84D3-1B68E1C06FA1}"/>
          </ac:spMkLst>
        </pc:spChg>
        <pc:picChg chg="add mod ord">
          <ac:chgData name="Yi Liu" userId="eb9fa73d484f74de" providerId="LiveId" clId="{47F8F17E-1D41-4C36-9E17-777034CB6F20}" dt="2023-09-05T02:37:23.805" v="798" actId="14861"/>
          <ac:picMkLst>
            <pc:docMk/>
            <pc:sldMk cId="1267216473" sldId="312"/>
            <ac:picMk id="6" creationId="{3F45EA79-2C0A-4F06-ACE0-54B631F794C5}"/>
          </ac:picMkLst>
        </pc:picChg>
        <pc:picChg chg="add mod">
          <ac:chgData name="Yi Liu" userId="eb9fa73d484f74de" providerId="LiveId" clId="{47F8F17E-1D41-4C36-9E17-777034CB6F20}" dt="2023-09-05T02:37:32.510" v="799" actId="1076"/>
          <ac:picMkLst>
            <pc:docMk/>
            <pc:sldMk cId="1267216473" sldId="312"/>
            <ac:picMk id="8" creationId="{B991E159-2D4D-48E7-A129-A44164419264}"/>
          </ac:picMkLst>
        </pc:picChg>
        <pc:picChg chg="add mod">
          <ac:chgData name="Yi Liu" userId="eb9fa73d484f74de" providerId="LiveId" clId="{47F8F17E-1D41-4C36-9E17-777034CB6F20}" dt="2023-09-05T02:37:32.510" v="799" actId="1076"/>
          <ac:picMkLst>
            <pc:docMk/>
            <pc:sldMk cId="1267216473" sldId="312"/>
            <ac:picMk id="10" creationId="{5675F9D1-924D-43E1-AA4A-4F801F6996B1}"/>
          </ac:picMkLst>
        </pc:picChg>
        <pc:picChg chg="add mod">
          <ac:chgData name="Yi Liu" userId="eb9fa73d484f74de" providerId="LiveId" clId="{47F8F17E-1D41-4C36-9E17-777034CB6F20}" dt="2023-09-05T02:37:32.510" v="799" actId="1076"/>
          <ac:picMkLst>
            <pc:docMk/>
            <pc:sldMk cId="1267216473" sldId="312"/>
            <ac:picMk id="12" creationId="{A3D335EB-8A59-4224-96AD-FE091C5C6165}"/>
          </ac:picMkLst>
        </pc:picChg>
        <pc:picChg chg="add mod">
          <ac:chgData name="Yi Liu" userId="eb9fa73d484f74de" providerId="LiveId" clId="{47F8F17E-1D41-4C36-9E17-777034CB6F20}" dt="2023-09-05T02:37:32.510" v="799" actId="1076"/>
          <ac:picMkLst>
            <pc:docMk/>
            <pc:sldMk cId="1267216473" sldId="312"/>
            <ac:picMk id="14" creationId="{DE27F7FE-6B6E-4A75-B13A-0B1E60BF39EB}"/>
          </ac:picMkLst>
        </pc:picChg>
      </pc:sldChg>
      <pc:sldChg chg="modSp new mod modAnim">
        <pc:chgData name="Yi Liu" userId="eb9fa73d484f74de" providerId="LiveId" clId="{47F8F17E-1D41-4C36-9E17-777034CB6F20}" dt="2023-09-07T07:41:54.149" v="13505"/>
        <pc:sldMkLst>
          <pc:docMk/>
          <pc:sldMk cId="950488012" sldId="313"/>
        </pc:sldMkLst>
        <pc:spChg chg="mod">
          <ac:chgData name="Yi Liu" userId="eb9fa73d484f74de" providerId="LiveId" clId="{47F8F17E-1D41-4C36-9E17-777034CB6F20}" dt="2023-09-05T02:38:11.336" v="819" actId="20577"/>
          <ac:spMkLst>
            <pc:docMk/>
            <pc:sldMk cId="950488012" sldId="313"/>
            <ac:spMk id="2" creationId="{FDBBA095-56DF-4719-A932-2D211419153E}"/>
          </ac:spMkLst>
        </pc:spChg>
        <pc:spChg chg="mod">
          <ac:chgData name="Yi Liu" userId="eb9fa73d484f74de" providerId="LiveId" clId="{47F8F17E-1D41-4C36-9E17-777034CB6F20}" dt="2023-09-05T02:40:48.427" v="1021" actId="20577"/>
          <ac:spMkLst>
            <pc:docMk/>
            <pc:sldMk cId="950488012" sldId="313"/>
            <ac:spMk id="3" creationId="{F753186D-B788-4288-824C-DFE0639B3221}"/>
          </ac:spMkLst>
        </pc:spChg>
      </pc:sldChg>
      <pc:sldChg chg="modSp new mod">
        <pc:chgData name="Yi Liu" userId="eb9fa73d484f74de" providerId="LiveId" clId="{47F8F17E-1D41-4C36-9E17-777034CB6F20}" dt="2023-09-05T02:43:40.366" v="1112" actId="207"/>
        <pc:sldMkLst>
          <pc:docMk/>
          <pc:sldMk cId="1878651739" sldId="314"/>
        </pc:sldMkLst>
        <pc:spChg chg="mod">
          <ac:chgData name="Yi Liu" userId="eb9fa73d484f74de" providerId="LiveId" clId="{47F8F17E-1D41-4C36-9E17-777034CB6F20}" dt="2023-09-05T02:41:27.953" v="1036" actId="20577"/>
          <ac:spMkLst>
            <pc:docMk/>
            <pc:sldMk cId="1878651739" sldId="314"/>
            <ac:spMk id="2" creationId="{3BF4D248-E644-41CD-AC50-9E23EEF69EE6}"/>
          </ac:spMkLst>
        </pc:spChg>
        <pc:spChg chg="mod">
          <ac:chgData name="Yi Liu" userId="eb9fa73d484f74de" providerId="LiveId" clId="{47F8F17E-1D41-4C36-9E17-777034CB6F20}" dt="2023-09-05T02:43:40.366" v="1112" actId="207"/>
          <ac:spMkLst>
            <pc:docMk/>
            <pc:sldMk cId="1878651739" sldId="314"/>
            <ac:spMk id="3" creationId="{8CACA1CC-CDF7-4C0F-8EDE-438002AB7D87}"/>
          </ac:spMkLst>
        </pc:spChg>
      </pc:sldChg>
      <pc:sldChg chg="modSp new mod modAnim">
        <pc:chgData name="Yi Liu" userId="eb9fa73d484f74de" providerId="LiveId" clId="{47F8F17E-1D41-4C36-9E17-777034CB6F20}" dt="2023-09-07T07:42:05.640" v="13506"/>
        <pc:sldMkLst>
          <pc:docMk/>
          <pc:sldMk cId="603075255" sldId="315"/>
        </pc:sldMkLst>
        <pc:spChg chg="mod">
          <ac:chgData name="Yi Liu" userId="eb9fa73d484f74de" providerId="LiveId" clId="{47F8F17E-1D41-4C36-9E17-777034CB6F20}" dt="2023-09-05T02:44:11.008" v="1143" actId="20577"/>
          <ac:spMkLst>
            <pc:docMk/>
            <pc:sldMk cId="603075255" sldId="315"/>
            <ac:spMk id="2" creationId="{3618EB8E-A910-4A5D-963F-9C4FCBBAE141}"/>
          </ac:spMkLst>
        </pc:spChg>
        <pc:spChg chg="mod">
          <ac:chgData name="Yi Liu" userId="eb9fa73d484f74de" providerId="LiveId" clId="{47F8F17E-1D41-4C36-9E17-777034CB6F20}" dt="2023-09-05T02:45:44.485" v="1180" actId="207"/>
          <ac:spMkLst>
            <pc:docMk/>
            <pc:sldMk cId="603075255" sldId="315"/>
            <ac:spMk id="3" creationId="{01007F27-AF64-4686-9CD5-7AFE13DB56CF}"/>
          </ac:spMkLst>
        </pc:spChg>
      </pc:sldChg>
      <pc:sldChg chg="modSp new mod modAnim">
        <pc:chgData name="Yi Liu" userId="eb9fa73d484f74de" providerId="LiveId" clId="{47F8F17E-1D41-4C36-9E17-777034CB6F20}" dt="2023-09-07T07:42:15.538" v="13507"/>
        <pc:sldMkLst>
          <pc:docMk/>
          <pc:sldMk cId="2766943309" sldId="316"/>
        </pc:sldMkLst>
        <pc:spChg chg="mod">
          <ac:chgData name="Yi Liu" userId="eb9fa73d484f74de" providerId="LiveId" clId="{47F8F17E-1D41-4C36-9E17-777034CB6F20}" dt="2023-09-05T02:47:42.768" v="1195"/>
          <ac:spMkLst>
            <pc:docMk/>
            <pc:sldMk cId="2766943309" sldId="316"/>
            <ac:spMk id="2" creationId="{B1F1C375-54AB-4F88-B703-43A0E499575B}"/>
          </ac:spMkLst>
        </pc:spChg>
        <pc:spChg chg="mod">
          <ac:chgData name="Yi Liu" userId="eb9fa73d484f74de" providerId="LiveId" clId="{47F8F17E-1D41-4C36-9E17-777034CB6F20}" dt="2023-09-05T02:49:25.390" v="1234" actId="207"/>
          <ac:spMkLst>
            <pc:docMk/>
            <pc:sldMk cId="2766943309" sldId="316"/>
            <ac:spMk id="3" creationId="{96E10108-60A6-467F-BB39-84D6A69A3A23}"/>
          </ac:spMkLst>
        </pc:spChg>
      </pc:sldChg>
      <pc:sldChg chg="modSp new mod modAnim">
        <pc:chgData name="Yi Liu" userId="eb9fa73d484f74de" providerId="LiveId" clId="{47F8F17E-1D41-4C36-9E17-777034CB6F20}" dt="2023-09-07T07:42:23.493" v="13508"/>
        <pc:sldMkLst>
          <pc:docMk/>
          <pc:sldMk cId="2511894363" sldId="317"/>
        </pc:sldMkLst>
        <pc:spChg chg="mod">
          <ac:chgData name="Yi Liu" userId="eb9fa73d484f74de" providerId="LiveId" clId="{47F8F17E-1D41-4C36-9E17-777034CB6F20}" dt="2023-09-05T02:49:59.084" v="1263" actId="20577"/>
          <ac:spMkLst>
            <pc:docMk/>
            <pc:sldMk cId="2511894363" sldId="317"/>
            <ac:spMk id="2" creationId="{10A7AD57-416D-4ABD-B821-F012667D0714}"/>
          </ac:spMkLst>
        </pc:spChg>
        <pc:spChg chg="mod">
          <ac:chgData name="Yi Liu" userId="eb9fa73d484f74de" providerId="LiveId" clId="{47F8F17E-1D41-4C36-9E17-777034CB6F20}" dt="2023-09-05T02:56:08.942" v="1897" actId="207"/>
          <ac:spMkLst>
            <pc:docMk/>
            <pc:sldMk cId="2511894363" sldId="317"/>
            <ac:spMk id="3" creationId="{1E32BD9E-17D0-49E0-9A5A-52B51585C9CC}"/>
          </ac:spMkLst>
        </pc:spChg>
      </pc:sldChg>
      <pc:sldChg chg="modSp new mod">
        <pc:chgData name="Yi Liu" userId="eb9fa73d484f74de" providerId="LiveId" clId="{47F8F17E-1D41-4C36-9E17-777034CB6F20}" dt="2023-09-07T07:35:51.331" v="13277" actId="20577"/>
        <pc:sldMkLst>
          <pc:docMk/>
          <pc:sldMk cId="4287666254" sldId="318"/>
        </pc:sldMkLst>
        <pc:spChg chg="mod">
          <ac:chgData name="Yi Liu" userId="eb9fa73d484f74de" providerId="LiveId" clId="{47F8F17E-1D41-4C36-9E17-777034CB6F20}" dt="2023-09-05T02:54:04.348" v="1716" actId="20577"/>
          <ac:spMkLst>
            <pc:docMk/>
            <pc:sldMk cId="4287666254" sldId="318"/>
            <ac:spMk id="2" creationId="{0377962E-A5CF-48FB-99F7-BFE9D3512A59}"/>
          </ac:spMkLst>
        </pc:spChg>
        <pc:spChg chg="mod">
          <ac:chgData name="Yi Liu" userId="eb9fa73d484f74de" providerId="LiveId" clId="{47F8F17E-1D41-4C36-9E17-777034CB6F20}" dt="2023-09-07T07:35:51.331" v="13277" actId="20577"/>
          <ac:spMkLst>
            <pc:docMk/>
            <pc:sldMk cId="4287666254" sldId="318"/>
            <ac:spMk id="3" creationId="{1EA628E8-16DC-4998-B647-063ED82E8EB2}"/>
          </ac:spMkLst>
        </pc:spChg>
      </pc:sldChg>
      <pc:sldChg chg="addSp delSp modSp new mod modClrScheme chgLayout">
        <pc:chgData name="Yi Liu" userId="eb9fa73d484f74de" providerId="LiveId" clId="{47F8F17E-1D41-4C36-9E17-777034CB6F20}" dt="2023-09-05T02:59:19.553" v="1971" actId="700"/>
        <pc:sldMkLst>
          <pc:docMk/>
          <pc:sldMk cId="1698409127" sldId="319"/>
        </pc:sldMkLst>
        <pc:spChg chg="mod ord">
          <ac:chgData name="Yi Liu" userId="eb9fa73d484f74de" providerId="LiveId" clId="{47F8F17E-1D41-4C36-9E17-777034CB6F20}" dt="2023-09-05T02:59:19.553" v="1971" actId="700"/>
          <ac:spMkLst>
            <pc:docMk/>
            <pc:sldMk cId="1698409127" sldId="319"/>
            <ac:spMk id="2" creationId="{27BF8F91-B87E-4175-8EFD-6CE444667567}"/>
          </ac:spMkLst>
        </pc:spChg>
        <pc:spChg chg="del mod ord">
          <ac:chgData name="Yi Liu" userId="eb9fa73d484f74de" providerId="LiveId" clId="{47F8F17E-1D41-4C36-9E17-777034CB6F20}" dt="2023-09-05T02:59:19.553" v="1971" actId="700"/>
          <ac:spMkLst>
            <pc:docMk/>
            <pc:sldMk cId="1698409127" sldId="319"/>
            <ac:spMk id="3" creationId="{27B40843-AAAE-4743-8D42-ACECBD2F5A12}"/>
          </ac:spMkLst>
        </pc:spChg>
        <pc:spChg chg="mod ord">
          <ac:chgData name="Yi Liu" userId="eb9fa73d484f74de" providerId="LiveId" clId="{47F8F17E-1D41-4C36-9E17-777034CB6F20}" dt="2023-09-05T02:59:19.553" v="1971" actId="700"/>
          <ac:spMkLst>
            <pc:docMk/>
            <pc:sldMk cId="1698409127" sldId="319"/>
            <ac:spMk id="4" creationId="{9612B14A-F995-41BF-9DC7-CBB7511567D0}"/>
          </ac:spMkLst>
        </pc:spChg>
        <pc:spChg chg="add mod ord">
          <ac:chgData name="Yi Liu" userId="eb9fa73d484f74de" providerId="LiveId" clId="{47F8F17E-1D41-4C36-9E17-777034CB6F20}" dt="2023-09-05T02:59:19.553" v="1971" actId="700"/>
          <ac:spMkLst>
            <pc:docMk/>
            <pc:sldMk cId="1698409127" sldId="319"/>
            <ac:spMk id="5" creationId="{59C0D0DC-078F-493F-B83D-2C427D6EF774}"/>
          </ac:spMkLst>
        </pc:spChg>
      </pc:sldChg>
      <pc:sldChg chg="addSp delSp modSp new mod modClrScheme chgLayout">
        <pc:chgData name="Yi Liu" userId="eb9fa73d484f74de" providerId="LiveId" clId="{47F8F17E-1D41-4C36-9E17-777034CB6F20}" dt="2023-09-05T03:01:27.838" v="2102" actId="20577"/>
        <pc:sldMkLst>
          <pc:docMk/>
          <pc:sldMk cId="1486193936" sldId="320"/>
        </pc:sldMkLst>
        <pc:spChg chg="del mod ord">
          <ac:chgData name="Yi Liu" userId="eb9fa73d484f74de" providerId="LiveId" clId="{47F8F17E-1D41-4C36-9E17-777034CB6F20}" dt="2023-09-05T02:59:27.094" v="1973" actId="700"/>
          <ac:spMkLst>
            <pc:docMk/>
            <pc:sldMk cId="1486193936" sldId="320"/>
            <ac:spMk id="2" creationId="{EA1DA4FA-F608-4CAF-BB0F-057B0E34A500}"/>
          </ac:spMkLst>
        </pc:spChg>
        <pc:spChg chg="del mod ord">
          <ac:chgData name="Yi Liu" userId="eb9fa73d484f74de" providerId="LiveId" clId="{47F8F17E-1D41-4C36-9E17-777034CB6F20}" dt="2023-09-05T02:59:27.094" v="1973" actId="700"/>
          <ac:spMkLst>
            <pc:docMk/>
            <pc:sldMk cId="1486193936" sldId="320"/>
            <ac:spMk id="3" creationId="{8B8490A4-57D8-4FF0-B470-BB62BAD3B2A7}"/>
          </ac:spMkLst>
        </pc:spChg>
        <pc:spChg chg="mod ord">
          <ac:chgData name="Yi Liu" userId="eb9fa73d484f74de" providerId="LiveId" clId="{47F8F17E-1D41-4C36-9E17-777034CB6F20}" dt="2023-09-05T02:59:27.094" v="1973" actId="700"/>
          <ac:spMkLst>
            <pc:docMk/>
            <pc:sldMk cId="1486193936" sldId="320"/>
            <ac:spMk id="4" creationId="{ABAEE4AE-9ED7-49C4-A0D0-0962E488F047}"/>
          </ac:spMkLst>
        </pc:spChg>
        <pc:spChg chg="add mod ord">
          <ac:chgData name="Yi Liu" userId="eb9fa73d484f74de" providerId="LiveId" clId="{47F8F17E-1D41-4C36-9E17-777034CB6F20}" dt="2023-09-05T02:59:43.807" v="1989" actId="20577"/>
          <ac:spMkLst>
            <pc:docMk/>
            <pc:sldMk cId="1486193936" sldId="320"/>
            <ac:spMk id="5" creationId="{07F61CAD-82C6-4655-9F21-78C3C81CE305}"/>
          </ac:spMkLst>
        </pc:spChg>
        <pc:spChg chg="add mod ord">
          <ac:chgData name="Yi Liu" userId="eb9fa73d484f74de" providerId="LiveId" clId="{47F8F17E-1D41-4C36-9E17-777034CB6F20}" dt="2023-09-05T03:01:27.838" v="2102" actId="20577"/>
          <ac:spMkLst>
            <pc:docMk/>
            <pc:sldMk cId="1486193936" sldId="320"/>
            <ac:spMk id="6" creationId="{4D14D509-0E8C-462C-A936-0C49B29B370C}"/>
          </ac:spMkLst>
        </pc:spChg>
      </pc:sldChg>
      <pc:sldChg chg="modSp new mod">
        <pc:chgData name="Yi Liu" userId="eb9fa73d484f74de" providerId="LiveId" clId="{47F8F17E-1D41-4C36-9E17-777034CB6F20}" dt="2023-09-05T03:12:14.805" v="2604" actId="207"/>
        <pc:sldMkLst>
          <pc:docMk/>
          <pc:sldMk cId="2867375001" sldId="321"/>
        </pc:sldMkLst>
        <pc:spChg chg="mod">
          <ac:chgData name="Yi Liu" userId="eb9fa73d484f74de" providerId="LiveId" clId="{47F8F17E-1D41-4C36-9E17-777034CB6F20}" dt="2023-09-05T03:01:45.651" v="2121" actId="20577"/>
          <ac:spMkLst>
            <pc:docMk/>
            <pc:sldMk cId="2867375001" sldId="321"/>
            <ac:spMk id="2" creationId="{6BE32DC1-BA34-488C-BB44-097D82138A15}"/>
          </ac:spMkLst>
        </pc:spChg>
        <pc:spChg chg="mod">
          <ac:chgData name="Yi Liu" userId="eb9fa73d484f74de" providerId="LiveId" clId="{47F8F17E-1D41-4C36-9E17-777034CB6F20}" dt="2023-09-05T03:12:14.805" v="2604" actId="207"/>
          <ac:spMkLst>
            <pc:docMk/>
            <pc:sldMk cId="2867375001" sldId="321"/>
            <ac:spMk id="3" creationId="{94837DD5-3793-46F4-A552-EF7A430FDBF1}"/>
          </ac:spMkLst>
        </pc:spChg>
      </pc:sldChg>
      <pc:sldChg chg="modSp new mod">
        <pc:chgData name="Yi Liu" userId="eb9fa73d484f74de" providerId="LiveId" clId="{47F8F17E-1D41-4C36-9E17-777034CB6F20}" dt="2023-09-05T04:04:10.173" v="2950" actId="20577"/>
        <pc:sldMkLst>
          <pc:docMk/>
          <pc:sldMk cId="2318263206" sldId="322"/>
        </pc:sldMkLst>
        <pc:spChg chg="mod">
          <ac:chgData name="Yi Liu" userId="eb9fa73d484f74de" providerId="LiveId" clId="{47F8F17E-1D41-4C36-9E17-777034CB6F20}" dt="2023-09-05T03:12:44.067" v="2625" actId="20577"/>
          <ac:spMkLst>
            <pc:docMk/>
            <pc:sldMk cId="2318263206" sldId="322"/>
            <ac:spMk id="2" creationId="{6A5A53E6-9B39-47D4-B0F0-72E736FDBB67}"/>
          </ac:spMkLst>
        </pc:spChg>
        <pc:spChg chg="mod">
          <ac:chgData name="Yi Liu" userId="eb9fa73d484f74de" providerId="LiveId" clId="{47F8F17E-1D41-4C36-9E17-777034CB6F20}" dt="2023-09-05T04:04:10.173" v="2950" actId="20577"/>
          <ac:spMkLst>
            <pc:docMk/>
            <pc:sldMk cId="2318263206" sldId="322"/>
            <ac:spMk id="3" creationId="{4C778035-614B-4E85-AB1C-9D35B98AF6D7}"/>
          </ac:spMkLst>
        </pc:spChg>
      </pc:sldChg>
      <pc:sldChg chg="addSp delSp modSp new mod">
        <pc:chgData name="Yi Liu" userId="eb9fa73d484f74de" providerId="LiveId" clId="{47F8F17E-1D41-4C36-9E17-777034CB6F20}" dt="2023-09-07T07:43:47.296" v="13514" actId="692"/>
        <pc:sldMkLst>
          <pc:docMk/>
          <pc:sldMk cId="1742651337" sldId="323"/>
        </pc:sldMkLst>
        <pc:spChg chg="mod">
          <ac:chgData name="Yi Liu" userId="eb9fa73d484f74de" providerId="LiveId" clId="{47F8F17E-1D41-4C36-9E17-777034CB6F20}" dt="2023-09-05T04:04:48.588" v="2992" actId="20577"/>
          <ac:spMkLst>
            <pc:docMk/>
            <pc:sldMk cId="1742651337" sldId="323"/>
            <ac:spMk id="2" creationId="{072EAC69-2E9B-4F40-882F-45A2B80121D5}"/>
          </ac:spMkLst>
        </pc:spChg>
        <pc:spChg chg="mod">
          <ac:chgData name="Yi Liu" userId="eb9fa73d484f74de" providerId="LiveId" clId="{47F8F17E-1D41-4C36-9E17-777034CB6F20}" dt="2023-09-05T04:08:31.750" v="3325" actId="20577"/>
          <ac:spMkLst>
            <pc:docMk/>
            <pc:sldMk cId="1742651337" sldId="323"/>
            <ac:spMk id="3" creationId="{793FFE55-692D-4B6A-A3D7-3E0198E117B3}"/>
          </ac:spMkLst>
        </pc:spChg>
        <pc:spChg chg="add del mod">
          <ac:chgData name="Yi Liu" userId="eb9fa73d484f74de" providerId="LiveId" clId="{47F8F17E-1D41-4C36-9E17-777034CB6F20}" dt="2023-09-05T04:08:54.438" v="3328"/>
          <ac:spMkLst>
            <pc:docMk/>
            <pc:sldMk cId="1742651337" sldId="323"/>
            <ac:spMk id="5" creationId="{24B5D82C-DFFF-4D88-9662-FF1FF1E10D6E}"/>
          </ac:spMkLst>
        </pc:spChg>
        <pc:spChg chg="add mod">
          <ac:chgData name="Yi Liu" userId="eb9fa73d484f74de" providerId="LiveId" clId="{47F8F17E-1D41-4C36-9E17-777034CB6F20}" dt="2023-09-07T07:43:47.296" v="13514" actId="692"/>
          <ac:spMkLst>
            <pc:docMk/>
            <pc:sldMk cId="1742651337" sldId="323"/>
            <ac:spMk id="7" creationId="{95A3044C-7DC7-4CD4-985C-B244CAF01E68}"/>
          </ac:spMkLst>
        </pc:spChg>
      </pc:sldChg>
      <pc:sldChg chg="modSp new mod">
        <pc:chgData name="Yi Liu" userId="eb9fa73d484f74de" providerId="LiveId" clId="{47F8F17E-1D41-4C36-9E17-777034CB6F20}" dt="2023-09-07T07:46:54.628" v="13518" actId="207"/>
        <pc:sldMkLst>
          <pc:docMk/>
          <pc:sldMk cId="3757223232" sldId="324"/>
        </pc:sldMkLst>
        <pc:spChg chg="mod">
          <ac:chgData name="Yi Liu" userId="eb9fa73d484f74de" providerId="LiveId" clId="{47F8F17E-1D41-4C36-9E17-777034CB6F20}" dt="2023-09-05T05:20:45.687" v="3365" actId="20577"/>
          <ac:spMkLst>
            <pc:docMk/>
            <pc:sldMk cId="3757223232" sldId="324"/>
            <ac:spMk id="2" creationId="{AB8146B5-E8B9-4885-A4E6-D90DE54DDB54}"/>
          </ac:spMkLst>
        </pc:spChg>
        <pc:spChg chg="mod">
          <ac:chgData name="Yi Liu" userId="eb9fa73d484f74de" providerId="LiveId" clId="{47F8F17E-1D41-4C36-9E17-777034CB6F20}" dt="2023-09-07T07:46:54.628" v="13518" actId="207"/>
          <ac:spMkLst>
            <pc:docMk/>
            <pc:sldMk cId="3757223232" sldId="324"/>
            <ac:spMk id="3" creationId="{65E60670-29E6-4C97-A640-CEFD280B2F1C}"/>
          </ac:spMkLst>
        </pc:spChg>
      </pc:sldChg>
      <pc:sldChg chg="modSp new mod">
        <pc:chgData name="Yi Liu" userId="eb9fa73d484f74de" providerId="LiveId" clId="{47F8F17E-1D41-4C36-9E17-777034CB6F20}" dt="2023-09-05T10:55:04.555" v="4216" actId="20577"/>
        <pc:sldMkLst>
          <pc:docMk/>
          <pc:sldMk cId="2589812853" sldId="325"/>
        </pc:sldMkLst>
        <pc:spChg chg="mod">
          <ac:chgData name="Yi Liu" userId="eb9fa73d484f74de" providerId="LiveId" clId="{47F8F17E-1D41-4C36-9E17-777034CB6F20}" dt="2023-09-05T10:39:24.513" v="3802" actId="20577"/>
          <ac:spMkLst>
            <pc:docMk/>
            <pc:sldMk cId="2589812853" sldId="325"/>
            <ac:spMk id="2" creationId="{733AF9E3-DC61-434F-9D9F-657228086CF3}"/>
          </ac:spMkLst>
        </pc:spChg>
        <pc:spChg chg="mod">
          <ac:chgData name="Yi Liu" userId="eb9fa73d484f74de" providerId="LiveId" clId="{47F8F17E-1D41-4C36-9E17-777034CB6F20}" dt="2023-09-05T10:55:04.555" v="4216" actId="20577"/>
          <ac:spMkLst>
            <pc:docMk/>
            <pc:sldMk cId="2589812853" sldId="325"/>
            <ac:spMk id="3" creationId="{10D81353-2BA6-42EB-A0AD-E90AB7588250}"/>
          </ac:spMkLst>
        </pc:spChg>
      </pc:sldChg>
      <pc:sldChg chg="modSp new mod">
        <pc:chgData name="Yi Liu" userId="eb9fa73d484f74de" providerId="LiveId" clId="{47F8F17E-1D41-4C36-9E17-777034CB6F20}" dt="2023-09-05T11:25:49.719" v="4903" actId="20577"/>
        <pc:sldMkLst>
          <pc:docMk/>
          <pc:sldMk cId="1266497602" sldId="326"/>
        </pc:sldMkLst>
        <pc:spChg chg="mod">
          <ac:chgData name="Yi Liu" userId="eb9fa73d484f74de" providerId="LiveId" clId="{47F8F17E-1D41-4C36-9E17-777034CB6F20}" dt="2023-09-05T10:55:45.271" v="4245" actId="20577"/>
          <ac:spMkLst>
            <pc:docMk/>
            <pc:sldMk cId="1266497602" sldId="326"/>
            <ac:spMk id="2" creationId="{61BD4F35-0FA4-4F3D-9445-EC4154564A9C}"/>
          </ac:spMkLst>
        </pc:spChg>
        <pc:spChg chg="mod">
          <ac:chgData name="Yi Liu" userId="eb9fa73d484f74de" providerId="LiveId" clId="{47F8F17E-1D41-4C36-9E17-777034CB6F20}" dt="2023-09-05T11:25:49.719" v="4903" actId="20577"/>
          <ac:spMkLst>
            <pc:docMk/>
            <pc:sldMk cId="1266497602" sldId="326"/>
            <ac:spMk id="3" creationId="{4AF2D571-DA20-46D3-8FD0-54556434B2D4}"/>
          </ac:spMkLst>
        </pc:spChg>
      </pc:sldChg>
      <pc:sldChg chg="addSp modSp new mod">
        <pc:chgData name="Yi Liu" userId="eb9fa73d484f74de" providerId="LiveId" clId="{47F8F17E-1D41-4C36-9E17-777034CB6F20}" dt="2023-09-05T11:22:49.351" v="4835"/>
        <pc:sldMkLst>
          <pc:docMk/>
          <pc:sldMk cId="4017620130" sldId="327"/>
        </pc:sldMkLst>
        <pc:spChg chg="mod">
          <ac:chgData name="Yi Liu" userId="eb9fa73d484f74de" providerId="LiveId" clId="{47F8F17E-1D41-4C36-9E17-777034CB6F20}" dt="2023-09-05T11:18:24.594" v="4776" actId="20577"/>
          <ac:spMkLst>
            <pc:docMk/>
            <pc:sldMk cId="4017620130" sldId="327"/>
            <ac:spMk id="2" creationId="{B8E37A25-4417-4EAE-871D-223535500F49}"/>
          </ac:spMkLst>
        </pc:spChg>
        <pc:spChg chg="mod">
          <ac:chgData name="Yi Liu" userId="eb9fa73d484f74de" providerId="LiveId" clId="{47F8F17E-1D41-4C36-9E17-777034CB6F20}" dt="2023-09-05T11:22:49.351" v="4835"/>
          <ac:spMkLst>
            <pc:docMk/>
            <pc:sldMk cId="4017620130" sldId="327"/>
            <ac:spMk id="3" creationId="{F1E4E3AA-4D58-4781-AE99-167F0BB82503}"/>
          </ac:spMkLst>
        </pc:spChg>
        <pc:picChg chg="add mod">
          <ac:chgData name="Yi Liu" userId="eb9fa73d484f74de" providerId="LiveId" clId="{47F8F17E-1D41-4C36-9E17-777034CB6F20}" dt="2023-09-05T11:20:45.271" v="4806" actId="1076"/>
          <ac:picMkLst>
            <pc:docMk/>
            <pc:sldMk cId="4017620130" sldId="327"/>
            <ac:picMk id="6" creationId="{CF7C7455-662A-4E7F-8C62-097F4BC5CFD1}"/>
          </ac:picMkLst>
        </pc:picChg>
        <pc:picChg chg="add mod">
          <ac:chgData name="Yi Liu" userId="eb9fa73d484f74de" providerId="LiveId" clId="{47F8F17E-1D41-4C36-9E17-777034CB6F20}" dt="2023-09-05T11:21:11.796" v="4810" actId="14100"/>
          <ac:picMkLst>
            <pc:docMk/>
            <pc:sldMk cId="4017620130" sldId="327"/>
            <ac:picMk id="8" creationId="{AC4ED7BE-0A65-43E3-A813-72FB5A8CFEA2}"/>
          </ac:picMkLst>
        </pc:picChg>
      </pc:sldChg>
      <pc:sldChg chg="delSp modSp add mod">
        <pc:chgData name="Yi Liu" userId="eb9fa73d484f74de" providerId="LiveId" clId="{47F8F17E-1D41-4C36-9E17-777034CB6F20}" dt="2023-09-05T11:22:39.712" v="4834" actId="15"/>
        <pc:sldMkLst>
          <pc:docMk/>
          <pc:sldMk cId="1732384442" sldId="328"/>
        </pc:sldMkLst>
        <pc:spChg chg="mod">
          <ac:chgData name="Yi Liu" userId="eb9fa73d484f74de" providerId="LiveId" clId="{47F8F17E-1D41-4C36-9E17-777034CB6F20}" dt="2023-09-05T11:22:39.712" v="4834" actId="15"/>
          <ac:spMkLst>
            <pc:docMk/>
            <pc:sldMk cId="1732384442" sldId="328"/>
            <ac:spMk id="3" creationId="{F1E4E3AA-4D58-4781-AE99-167F0BB82503}"/>
          </ac:spMkLst>
        </pc:spChg>
        <pc:picChg chg="del">
          <ac:chgData name="Yi Liu" userId="eb9fa73d484f74de" providerId="LiveId" clId="{47F8F17E-1D41-4C36-9E17-777034CB6F20}" dt="2023-09-05T11:21:30.355" v="4812" actId="478"/>
          <ac:picMkLst>
            <pc:docMk/>
            <pc:sldMk cId="1732384442" sldId="328"/>
            <ac:picMk id="6" creationId="{CF7C7455-662A-4E7F-8C62-097F4BC5CFD1}"/>
          </ac:picMkLst>
        </pc:picChg>
        <pc:picChg chg="del">
          <ac:chgData name="Yi Liu" userId="eb9fa73d484f74de" providerId="LiveId" clId="{47F8F17E-1D41-4C36-9E17-777034CB6F20}" dt="2023-09-05T11:21:30.355" v="4812" actId="478"/>
          <ac:picMkLst>
            <pc:docMk/>
            <pc:sldMk cId="1732384442" sldId="328"/>
            <ac:picMk id="8" creationId="{AC4ED7BE-0A65-43E3-A813-72FB5A8CFEA2}"/>
          </ac:picMkLst>
        </pc:picChg>
      </pc:sldChg>
      <pc:sldChg chg="modSp new mod">
        <pc:chgData name="Yi Liu" userId="eb9fa73d484f74de" providerId="LiveId" clId="{47F8F17E-1D41-4C36-9E17-777034CB6F20}" dt="2023-09-05T12:44:53.102" v="5778" actId="20577"/>
        <pc:sldMkLst>
          <pc:docMk/>
          <pc:sldMk cId="4252295365" sldId="329"/>
        </pc:sldMkLst>
        <pc:spChg chg="mod">
          <ac:chgData name="Yi Liu" userId="eb9fa73d484f74de" providerId="LiveId" clId="{47F8F17E-1D41-4C36-9E17-777034CB6F20}" dt="2023-09-05T11:27:04.699" v="4924" actId="20577"/>
          <ac:spMkLst>
            <pc:docMk/>
            <pc:sldMk cId="4252295365" sldId="329"/>
            <ac:spMk id="2" creationId="{3691E101-039B-4D05-9DBC-9743E8C79653}"/>
          </ac:spMkLst>
        </pc:spChg>
        <pc:spChg chg="mod">
          <ac:chgData name="Yi Liu" userId="eb9fa73d484f74de" providerId="LiveId" clId="{47F8F17E-1D41-4C36-9E17-777034CB6F20}" dt="2023-09-05T12:44:53.102" v="5778" actId="20577"/>
          <ac:spMkLst>
            <pc:docMk/>
            <pc:sldMk cId="4252295365" sldId="329"/>
            <ac:spMk id="3" creationId="{79A29761-299A-4B8F-A15F-8DAAD11CF1AE}"/>
          </ac:spMkLst>
        </pc:spChg>
      </pc:sldChg>
      <pc:sldChg chg="addSp delSp modSp new mod modClrScheme chgLayout">
        <pc:chgData name="Yi Liu" userId="eb9fa73d484f74de" providerId="LiveId" clId="{47F8F17E-1D41-4C36-9E17-777034CB6F20}" dt="2023-09-07T07:52:43.851" v="13591" actId="20577"/>
        <pc:sldMkLst>
          <pc:docMk/>
          <pc:sldMk cId="2944655267" sldId="330"/>
        </pc:sldMkLst>
        <pc:spChg chg="del mod ord">
          <ac:chgData name="Yi Liu" userId="eb9fa73d484f74de" providerId="LiveId" clId="{47F8F17E-1D41-4C36-9E17-777034CB6F20}" dt="2023-09-05T13:02:55.148" v="5780" actId="700"/>
          <ac:spMkLst>
            <pc:docMk/>
            <pc:sldMk cId="2944655267" sldId="330"/>
            <ac:spMk id="2" creationId="{13BB40C6-22EC-47E6-9039-2D1FF4674B5D}"/>
          </ac:spMkLst>
        </pc:spChg>
        <pc:spChg chg="del mod ord">
          <ac:chgData name="Yi Liu" userId="eb9fa73d484f74de" providerId="LiveId" clId="{47F8F17E-1D41-4C36-9E17-777034CB6F20}" dt="2023-09-05T13:02:55.148" v="5780" actId="700"/>
          <ac:spMkLst>
            <pc:docMk/>
            <pc:sldMk cId="2944655267" sldId="330"/>
            <ac:spMk id="3" creationId="{1910E9DA-B010-4FEE-832B-63BA1412280D}"/>
          </ac:spMkLst>
        </pc:spChg>
        <pc:spChg chg="mod ord">
          <ac:chgData name="Yi Liu" userId="eb9fa73d484f74de" providerId="LiveId" clId="{47F8F17E-1D41-4C36-9E17-777034CB6F20}" dt="2023-09-05T13:02:55.148" v="5780" actId="700"/>
          <ac:spMkLst>
            <pc:docMk/>
            <pc:sldMk cId="2944655267" sldId="330"/>
            <ac:spMk id="4" creationId="{27911ED2-C0F8-4742-B58B-F9DCEB84716B}"/>
          </ac:spMkLst>
        </pc:spChg>
        <pc:spChg chg="add mod ord">
          <ac:chgData name="Yi Liu" userId="eb9fa73d484f74de" providerId="LiveId" clId="{47F8F17E-1D41-4C36-9E17-777034CB6F20}" dt="2023-09-07T07:52:43.851" v="13591" actId="20577"/>
          <ac:spMkLst>
            <pc:docMk/>
            <pc:sldMk cId="2944655267" sldId="330"/>
            <ac:spMk id="5" creationId="{E327E108-1341-482E-81F9-793F73964228}"/>
          </ac:spMkLst>
        </pc:spChg>
        <pc:spChg chg="add mod ord">
          <ac:chgData name="Yi Liu" userId="eb9fa73d484f74de" providerId="LiveId" clId="{47F8F17E-1D41-4C36-9E17-777034CB6F20}" dt="2023-09-05T13:02:55.148" v="5780" actId="700"/>
          <ac:spMkLst>
            <pc:docMk/>
            <pc:sldMk cId="2944655267" sldId="330"/>
            <ac:spMk id="6" creationId="{4E2981BB-79A6-440E-BCCB-B6993EBFDECE}"/>
          </ac:spMkLst>
        </pc:spChg>
      </pc:sldChg>
      <pc:sldChg chg="addSp delSp modSp new mod modClrScheme modAnim chgLayout">
        <pc:chgData name="Yi Liu" userId="eb9fa73d484f74de" providerId="LiveId" clId="{47F8F17E-1D41-4C36-9E17-777034CB6F20}" dt="2023-09-07T07:51:55.071" v="13554"/>
        <pc:sldMkLst>
          <pc:docMk/>
          <pc:sldMk cId="38950366" sldId="331"/>
        </pc:sldMkLst>
        <pc:spChg chg="del mod ord">
          <ac:chgData name="Yi Liu" userId="eb9fa73d484f74de" providerId="LiveId" clId="{47F8F17E-1D41-4C36-9E17-777034CB6F20}" dt="2023-09-05T13:03:54.606" v="5823" actId="700"/>
          <ac:spMkLst>
            <pc:docMk/>
            <pc:sldMk cId="38950366" sldId="331"/>
            <ac:spMk id="2" creationId="{D97044DE-D363-43A2-9158-8144EA321235}"/>
          </ac:spMkLst>
        </pc:spChg>
        <pc:spChg chg="del mod ord">
          <ac:chgData name="Yi Liu" userId="eb9fa73d484f74de" providerId="LiveId" clId="{47F8F17E-1D41-4C36-9E17-777034CB6F20}" dt="2023-09-05T13:03:54.606" v="5823" actId="700"/>
          <ac:spMkLst>
            <pc:docMk/>
            <pc:sldMk cId="38950366" sldId="331"/>
            <ac:spMk id="3" creationId="{2C5A9DC2-ED35-4E1A-A282-0F21F3550A07}"/>
          </ac:spMkLst>
        </pc:spChg>
        <pc:spChg chg="mod ord">
          <ac:chgData name="Yi Liu" userId="eb9fa73d484f74de" providerId="LiveId" clId="{47F8F17E-1D41-4C36-9E17-777034CB6F20}" dt="2023-09-05T13:03:54.606" v="5823" actId="700"/>
          <ac:spMkLst>
            <pc:docMk/>
            <pc:sldMk cId="38950366" sldId="331"/>
            <ac:spMk id="4" creationId="{46A8CF3F-D096-4AD7-BFBE-72381B3FF61D}"/>
          </ac:spMkLst>
        </pc:spChg>
        <pc:spChg chg="add mod ord">
          <ac:chgData name="Yi Liu" userId="eb9fa73d484f74de" providerId="LiveId" clId="{47F8F17E-1D41-4C36-9E17-777034CB6F20}" dt="2023-09-06T07:12:00.648" v="6292" actId="20577"/>
          <ac:spMkLst>
            <pc:docMk/>
            <pc:sldMk cId="38950366" sldId="331"/>
            <ac:spMk id="5" creationId="{E3874042-DF0C-4AEE-8D8F-C602FBD26EE1}"/>
          </ac:spMkLst>
        </pc:spChg>
        <pc:spChg chg="add mod ord">
          <ac:chgData name="Yi Liu" userId="eb9fa73d484f74de" providerId="LiveId" clId="{47F8F17E-1D41-4C36-9E17-777034CB6F20}" dt="2023-09-07T07:51:41.882" v="13552" actId="27636"/>
          <ac:spMkLst>
            <pc:docMk/>
            <pc:sldMk cId="38950366" sldId="331"/>
            <ac:spMk id="6" creationId="{F987EF5C-C506-43D6-8751-993898ACFCA9}"/>
          </ac:spMkLst>
        </pc:spChg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1870549412" sldId="332"/>
        </pc:sldMkLst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2457371861" sldId="332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4156770059" sldId="332"/>
        </pc:sldMkLst>
        <pc:spChg chg="mod">
          <ac:chgData name="Yi Liu" userId="eb9fa73d484f74de" providerId="LiveId" clId="{47F8F17E-1D41-4C36-9E17-777034CB6F20}" dt="2023-09-06T06:57:59.505" v="5862" actId="20577"/>
          <ac:spMkLst>
            <pc:docMk/>
            <pc:sldMk cId="4156770059" sldId="332"/>
            <ac:spMk id="2" creationId="{271F573F-D161-449D-BB67-458DA558EC28}"/>
          </ac:spMkLst>
        </pc:spChg>
        <pc:spChg chg="mod">
          <ac:chgData name="Yi Liu" userId="eb9fa73d484f74de" providerId="LiveId" clId="{47F8F17E-1D41-4C36-9E17-777034CB6F20}" dt="2023-09-06T06:59:30.074" v="5975" actId="207"/>
          <ac:spMkLst>
            <pc:docMk/>
            <pc:sldMk cId="4156770059" sldId="332"/>
            <ac:spMk id="3" creationId="{228DE627-4F8F-46A6-8D14-51E6D5584FC3}"/>
          </ac:spMkLst>
        </pc:spChg>
      </pc:sldChg>
      <pc:sldChg chg="addSp modSp new mod ord">
        <pc:chgData name="Yi Liu" userId="eb9fa73d484f74de" providerId="LiveId" clId="{47F8F17E-1D41-4C36-9E17-777034CB6F20}" dt="2023-09-07T07:53:09.521" v="13592" actId="5793"/>
        <pc:sldMkLst>
          <pc:docMk/>
          <pc:sldMk cId="4050160105" sldId="333"/>
        </pc:sldMkLst>
        <pc:spChg chg="mod">
          <ac:chgData name="Yi Liu" userId="eb9fa73d484f74de" providerId="LiveId" clId="{47F8F17E-1D41-4C36-9E17-777034CB6F20}" dt="2023-09-06T07:01:20.558" v="5993" actId="20577"/>
          <ac:spMkLst>
            <pc:docMk/>
            <pc:sldMk cId="4050160105" sldId="333"/>
            <ac:spMk id="2" creationId="{B4C8D5CC-F883-4558-A5C7-406F60A94AD0}"/>
          </ac:spMkLst>
        </pc:spChg>
        <pc:spChg chg="mod">
          <ac:chgData name="Yi Liu" userId="eb9fa73d484f74de" providerId="LiveId" clId="{47F8F17E-1D41-4C36-9E17-777034CB6F20}" dt="2023-09-07T07:53:09.521" v="13592" actId="5793"/>
          <ac:spMkLst>
            <pc:docMk/>
            <pc:sldMk cId="4050160105" sldId="333"/>
            <ac:spMk id="3" creationId="{1637B835-041A-4077-A1B4-E7C9F856A77E}"/>
          </ac:spMkLst>
        </pc:spChg>
        <pc:picChg chg="add mod">
          <ac:chgData name="Yi Liu" userId="eb9fa73d484f74de" providerId="LiveId" clId="{47F8F17E-1D41-4C36-9E17-777034CB6F20}" dt="2023-09-06T07:03:35.710" v="6063" actId="1076"/>
          <ac:picMkLst>
            <pc:docMk/>
            <pc:sldMk cId="4050160105" sldId="333"/>
            <ac:picMk id="6" creationId="{70A6D13B-08CB-4466-A7D4-AB6928C98519}"/>
          </ac:picMkLst>
        </pc:picChg>
        <pc:picChg chg="add mod">
          <ac:chgData name="Yi Liu" userId="eb9fa73d484f74de" providerId="LiveId" clId="{47F8F17E-1D41-4C36-9E17-777034CB6F20}" dt="2023-09-06T07:03:35.710" v="6063" actId="1076"/>
          <ac:picMkLst>
            <pc:docMk/>
            <pc:sldMk cId="4050160105" sldId="333"/>
            <ac:picMk id="8" creationId="{4A508490-B041-498D-A67A-8BDEA0B0EACA}"/>
          </ac:picMkLst>
        </pc:picChg>
        <pc:picChg chg="add mod">
          <ac:chgData name="Yi Liu" userId="eb9fa73d484f74de" providerId="LiveId" clId="{47F8F17E-1D41-4C36-9E17-777034CB6F20}" dt="2023-09-06T07:03:35.710" v="6063" actId="1076"/>
          <ac:picMkLst>
            <pc:docMk/>
            <pc:sldMk cId="4050160105" sldId="333"/>
            <ac:picMk id="10" creationId="{CDED8237-BA30-4F78-BB59-BF66B012A6AB}"/>
          </ac:picMkLst>
        </pc:picChg>
      </pc:sldChg>
      <pc:sldChg chg="modSp add mod">
        <pc:chgData name="Yi Liu" userId="eb9fa73d484f74de" providerId="LiveId" clId="{47F8F17E-1D41-4C36-9E17-777034CB6F20}" dt="2023-09-07T07:53:17.855" v="13594" actId="5793"/>
        <pc:sldMkLst>
          <pc:docMk/>
          <pc:sldMk cId="1379883554" sldId="334"/>
        </pc:sldMkLst>
        <pc:spChg chg="mod">
          <ac:chgData name="Yi Liu" userId="eb9fa73d484f74de" providerId="LiveId" clId="{47F8F17E-1D41-4C36-9E17-777034CB6F20}" dt="2023-09-07T07:53:17.855" v="13594" actId="5793"/>
          <ac:spMkLst>
            <pc:docMk/>
            <pc:sldMk cId="1379883554" sldId="334"/>
            <ac:spMk id="3" creationId="{1637B835-041A-4077-A1B4-E7C9F856A77E}"/>
          </ac:spMkLst>
        </pc:spChg>
        <pc:picChg chg="mod">
          <ac:chgData name="Yi Liu" userId="eb9fa73d484f74de" providerId="LiveId" clId="{47F8F17E-1D41-4C36-9E17-777034CB6F20}" dt="2023-09-06T11:31:28.316" v="8136" actId="1076"/>
          <ac:picMkLst>
            <pc:docMk/>
            <pc:sldMk cId="1379883554" sldId="334"/>
            <ac:picMk id="6" creationId="{70A6D13B-08CB-4466-A7D4-AB6928C98519}"/>
          </ac:picMkLst>
        </pc:picChg>
        <pc:picChg chg="mod">
          <ac:chgData name="Yi Liu" userId="eb9fa73d484f74de" providerId="LiveId" clId="{47F8F17E-1D41-4C36-9E17-777034CB6F20}" dt="2023-09-06T11:31:28.316" v="8136" actId="1076"/>
          <ac:picMkLst>
            <pc:docMk/>
            <pc:sldMk cId="1379883554" sldId="334"/>
            <ac:picMk id="8" creationId="{4A508490-B041-498D-A67A-8BDEA0B0EACA}"/>
          </ac:picMkLst>
        </pc:picChg>
        <pc:picChg chg="mod">
          <ac:chgData name="Yi Liu" userId="eb9fa73d484f74de" providerId="LiveId" clId="{47F8F17E-1D41-4C36-9E17-777034CB6F20}" dt="2023-09-06T11:31:28.316" v="8136" actId="1076"/>
          <ac:picMkLst>
            <pc:docMk/>
            <pc:sldMk cId="1379883554" sldId="334"/>
            <ac:picMk id="10" creationId="{CDED8237-BA30-4F78-BB59-BF66B012A6AB}"/>
          </ac:picMkLst>
        </pc:picChg>
      </pc:sldChg>
      <pc:sldChg chg="add del">
        <pc:chgData name="Yi Liu" userId="eb9fa73d484f74de" providerId="LiveId" clId="{47F8F17E-1D41-4C36-9E17-777034CB6F20}" dt="2023-09-06T07:05:26.912" v="6147" actId="47"/>
        <pc:sldMkLst>
          <pc:docMk/>
          <pc:sldMk cId="3064625104" sldId="334"/>
        </pc:sldMkLst>
      </pc:sldChg>
      <pc:sldChg chg="modSp new add del mod">
        <pc:chgData name="Yi Liu" userId="eb9fa73d484f74de" providerId="LiveId" clId="{47F8F17E-1D41-4C36-9E17-777034CB6F20}" dt="2023-09-07T05:32:16.897" v="12366" actId="2696"/>
        <pc:sldMkLst>
          <pc:docMk/>
          <pc:sldMk cId="1040538042" sldId="335"/>
        </pc:sldMkLst>
        <pc:spChg chg="mod">
          <ac:chgData name="Yi Liu" userId="eb9fa73d484f74de" providerId="LiveId" clId="{47F8F17E-1D41-4C36-9E17-777034CB6F20}" dt="2023-09-06T07:13:16.755" v="6318" actId="20577"/>
          <ac:spMkLst>
            <pc:docMk/>
            <pc:sldMk cId="1040538042" sldId="335"/>
            <ac:spMk id="2" creationId="{4546970A-53D0-4FBA-AFFC-2451471A2DD9}"/>
          </ac:spMkLst>
        </pc:spChg>
        <pc:spChg chg="mod">
          <ac:chgData name="Yi Liu" userId="eb9fa73d484f74de" providerId="LiveId" clId="{47F8F17E-1D41-4C36-9E17-777034CB6F20}" dt="2023-09-06T07:18:24.687" v="6405" actId="207"/>
          <ac:spMkLst>
            <pc:docMk/>
            <pc:sldMk cId="1040538042" sldId="335"/>
            <ac:spMk id="3" creationId="{F0EBF4C0-E0A4-4EDA-98D0-E871217EEBC0}"/>
          </ac:spMkLst>
        </pc:spChg>
      </pc:sldChg>
      <pc:sldChg chg="modSp add mod modAnim">
        <pc:chgData name="Yi Liu" userId="eb9fa73d484f74de" providerId="LiveId" clId="{47F8F17E-1D41-4C36-9E17-777034CB6F20}" dt="2023-09-07T08:08:32.989" v="13729"/>
        <pc:sldMkLst>
          <pc:docMk/>
          <pc:sldMk cId="4008507241" sldId="335"/>
        </pc:sldMkLst>
        <pc:spChg chg="mod">
          <ac:chgData name="Yi Liu" userId="eb9fa73d484f74de" providerId="LiveId" clId="{47F8F17E-1D41-4C36-9E17-777034CB6F20}" dt="2023-09-07T05:36:55.997" v="12420" actId="20577"/>
          <ac:spMkLst>
            <pc:docMk/>
            <pc:sldMk cId="4008507241" sldId="335"/>
            <ac:spMk id="3" creationId="{F0EBF4C0-E0A4-4EDA-98D0-E871217EEBC0}"/>
          </ac:spMkLst>
        </pc:spChg>
      </pc:sldChg>
      <pc:sldChg chg="addSp delSp modSp add mod">
        <pc:chgData name="Yi Liu" userId="eb9fa73d484f74de" providerId="LiveId" clId="{47F8F17E-1D41-4C36-9E17-777034CB6F20}" dt="2023-09-07T07:53:22.914" v="13595" actId="5793"/>
        <pc:sldMkLst>
          <pc:docMk/>
          <pc:sldMk cId="219493146" sldId="336"/>
        </pc:sldMkLst>
        <pc:spChg chg="mod">
          <ac:chgData name="Yi Liu" userId="eb9fa73d484f74de" providerId="LiveId" clId="{47F8F17E-1D41-4C36-9E17-777034CB6F20}" dt="2023-09-07T07:53:22.914" v="13595" actId="5793"/>
          <ac:spMkLst>
            <pc:docMk/>
            <pc:sldMk cId="219493146" sldId="336"/>
            <ac:spMk id="3" creationId="{1637B835-041A-4077-A1B4-E7C9F856A77E}"/>
          </ac:spMkLst>
        </pc:spChg>
        <pc:spChg chg="add mod">
          <ac:chgData name="Yi Liu" userId="eb9fa73d484f74de" providerId="LiveId" clId="{47F8F17E-1D41-4C36-9E17-777034CB6F20}" dt="2023-09-07T04:51:15.180" v="11491" actId="20577"/>
          <ac:spMkLst>
            <pc:docMk/>
            <pc:sldMk cId="219493146" sldId="336"/>
            <ac:spMk id="12" creationId="{CC4F9B06-405D-4339-B529-F88F2259AA2C}"/>
          </ac:spMkLst>
        </pc:spChg>
        <pc:spChg chg="add mod">
          <ac:chgData name="Yi Liu" userId="eb9fa73d484f74de" providerId="LiveId" clId="{47F8F17E-1D41-4C36-9E17-777034CB6F20}" dt="2023-09-07T04:51:22.073" v="11494" actId="20577"/>
          <ac:spMkLst>
            <pc:docMk/>
            <pc:sldMk cId="219493146" sldId="336"/>
            <ac:spMk id="13" creationId="{DF32F97A-8273-40CE-AEC1-05C4DB9CEF10}"/>
          </ac:spMkLst>
        </pc:spChg>
        <pc:spChg chg="add mod">
          <ac:chgData name="Yi Liu" userId="eb9fa73d484f74de" providerId="LiveId" clId="{47F8F17E-1D41-4C36-9E17-777034CB6F20}" dt="2023-09-06T07:26:48.112" v="6514" actId="1076"/>
          <ac:spMkLst>
            <pc:docMk/>
            <pc:sldMk cId="219493146" sldId="336"/>
            <ac:spMk id="16" creationId="{3B4DDF56-E9FD-417E-AAE2-6630723C22E7}"/>
          </ac:spMkLst>
        </pc:spChg>
        <pc:picChg chg="del">
          <ac:chgData name="Yi Liu" userId="eb9fa73d484f74de" providerId="LiveId" clId="{47F8F17E-1D41-4C36-9E17-777034CB6F20}" dt="2023-09-06T07:21:54.025" v="6407" actId="478"/>
          <ac:picMkLst>
            <pc:docMk/>
            <pc:sldMk cId="219493146" sldId="336"/>
            <ac:picMk id="6" creationId="{70A6D13B-08CB-4466-A7D4-AB6928C98519}"/>
          </ac:picMkLst>
        </pc:picChg>
        <pc:picChg chg="mod">
          <ac:chgData name="Yi Liu" userId="eb9fa73d484f74de" providerId="LiveId" clId="{47F8F17E-1D41-4C36-9E17-777034CB6F20}" dt="2023-09-06T07:22:02.891" v="6409" actId="1076"/>
          <ac:picMkLst>
            <pc:docMk/>
            <pc:sldMk cId="219493146" sldId="336"/>
            <ac:picMk id="8" creationId="{4A508490-B041-498D-A67A-8BDEA0B0EACA}"/>
          </ac:picMkLst>
        </pc:picChg>
        <pc:picChg chg="mod">
          <ac:chgData name="Yi Liu" userId="eb9fa73d484f74de" providerId="LiveId" clId="{47F8F17E-1D41-4C36-9E17-777034CB6F20}" dt="2023-09-06T07:22:06.180" v="6410" actId="1076"/>
          <ac:picMkLst>
            <pc:docMk/>
            <pc:sldMk cId="219493146" sldId="336"/>
            <ac:picMk id="10" creationId="{CDED8237-BA30-4F78-BB59-BF66B012A6AB}"/>
          </ac:picMkLst>
        </pc:picChg>
        <pc:picChg chg="add mod">
          <ac:chgData name="Yi Liu" userId="eb9fa73d484f74de" providerId="LiveId" clId="{47F8F17E-1D41-4C36-9E17-777034CB6F20}" dt="2023-09-06T07:26:05.572" v="6488" actId="1076"/>
          <ac:picMkLst>
            <pc:docMk/>
            <pc:sldMk cId="219493146" sldId="336"/>
            <ac:picMk id="15" creationId="{CC218B1C-9005-4F8F-B927-5002F9B0D62A}"/>
          </ac:picMkLst>
        </pc:picChg>
        <pc:cxnChg chg="add mod">
          <ac:chgData name="Yi Liu" userId="eb9fa73d484f74de" providerId="LiveId" clId="{47F8F17E-1D41-4C36-9E17-777034CB6F20}" dt="2023-09-06T07:22:19.761" v="6413" actId="13822"/>
          <ac:cxnSpMkLst>
            <pc:docMk/>
            <pc:sldMk cId="219493146" sldId="336"/>
            <ac:cxnSpMk id="7" creationId="{0257CCC1-9398-48EC-8FAA-497292EB07DA}"/>
          </ac:cxnSpMkLst>
        </pc:cxnChg>
      </pc:sldChg>
      <pc:sldChg chg="addSp delSp modSp new mod modAnim">
        <pc:chgData name="Yi Liu" userId="eb9fa73d484f74de" providerId="LiveId" clId="{47F8F17E-1D41-4C36-9E17-777034CB6F20}" dt="2023-09-07T07:54:34.134" v="13599"/>
        <pc:sldMkLst>
          <pc:docMk/>
          <pc:sldMk cId="1061873234" sldId="337"/>
        </pc:sldMkLst>
        <pc:spChg chg="mod">
          <ac:chgData name="Yi Liu" userId="eb9fa73d484f74de" providerId="LiveId" clId="{47F8F17E-1D41-4C36-9E17-777034CB6F20}" dt="2023-09-06T09:22:21.230" v="7127"/>
          <ac:spMkLst>
            <pc:docMk/>
            <pc:sldMk cId="1061873234" sldId="337"/>
            <ac:spMk id="2" creationId="{AB29F8DE-5C21-4582-AFF0-9596158918E4}"/>
          </ac:spMkLst>
        </pc:spChg>
        <pc:spChg chg="del">
          <ac:chgData name="Yi Liu" userId="eb9fa73d484f74de" providerId="LiveId" clId="{47F8F17E-1D41-4C36-9E17-777034CB6F20}" dt="2023-09-06T07:31:08.594" v="6606"/>
          <ac:spMkLst>
            <pc:docMk/>
            <pc:sldMk cId="1061873234" sldId="337"/>
            <ac:spMk id="3" creationId="{5AD8BEA1-0062-403D-815A-7CE3DF35A574}"/>
          </ac:spMkLst>
        </pc:spChg>
        <pc:spChg chg="add mod">
          <ac:chgData name="Yi Liu" userId="eb9fa73d484f74de" providerId="LiveId" clId="{47F8F17E-1D41-4C36-9E17-777034CB6F20}" dt="2023-09-07T07:54:20.989" v="13596" actId="20577"/>
          <ac:spMkLst>
            <pc:docMk/>
            <pc:sldMk cId="1061873234" sldId="337"/>
            <ac:spMk id="5" creationId="{E580B1B0-9F2D-4E5C-A59B-03C4103D26A3}"/>
          </ac:spMkLst>
        </pc:spChg>
      </pc:sldChg>
      <pc:sldChg chg="addSp delSp modSp add mod">
        <pc:chgData name="Yi Liu" userId="eb9fa73d484f74de" providerId="LiveId" clId="{47F8F17E-1D41-4C36-9E17-777034CB6F20}" dt="2023-09-07T04:52:06.636" v="11524" actId="20577"/>
        <pc:sldMkLst>
          <pc:docMk/>
          <pc:sldMk cId="3050594839" sldId="338"/>
        </pc:sldMkLst>
        <pc:spChg chg="mod">
          <ac:chgData name="Yi Liu" userId="eb9fa73d484f74de" providerId="LiveId" clId="{47F8F17E-1D41-4C36-9E17-777034CB6F20}" dt="2023-09-06T09:22:26.919" v="7128"/>
          <ac:spMkLst>
            <pc:docMk/>
            <pc:sldMk cId="3050594839" sldId="338"/>
            <ac:spMk id="2" creationId="{B4C8D5CC-F883-4558-A5C7-406F60A94AD0}"/>
          </ac:spMkLst>
        </pc:spChg>
        <pc:spChg chg="mod">
          <ac:chgData name="Yi Liu" userId="eb9fa73d484f74de" providerId="LiveId" clId="{47F8F17E-1D41-4C36-9E17-777034CB6F20}" dt="2023-09-06T07:30:33.596" v="6602" actId="5793"/>
          <ac:spMkLst>
            <pc:docMk/>
            <pc:sldMk cId="3050594839" sldId="338"/>
            <ac:spMk id="3" creationId="{1637B835-041A-4077-A1B4-E7C9F856A77E}"/>
          </ac:spMkLst>
        </pc:spChg>
        <pc:spChg chg="add mod">
          <ac:chgData name="Yi Liu" userId="eb9fa73d484f74de" providerId="LiveId" clId="{47F8F17E-1D41-4C36-9E17-777034CB6F20}" dt="2023-09-07T04:52:06.636" v="11524" actId="20577"/>
          <ac:spMkLst>
            <pc:docMk/>
            <pc:sldMk cId="3050594839" sldId="338"/>
            <ac:spMk id="5" creationId="{4FF92663-4149-46B1-AF9D-A135B8B6B726}"/>
          </ac:spMkLst>
        </pc:spChg>
        <pc:spChg chg="del mod">
          <ac:chgData name="Yi Liu" userId="eb9fa73d484f74de" providerId="LiveId" clId="{47F8F17E-1D41-4C36-9E17-777034CB6F20}" dt="2023-09-07T04:51:38.105" v="11495" actId="478"/>
          <ac:spMkLst>
            <pc:docMk/>
            <pc:sldMk cId="3050594839" sldId="338"/>
            <ac:spMk id="12" creationId="{CC4F9B06-405D-4339-B529-F88F2259AA2C}"/>
          </ac:spMkLst>
        </pc:spChg>
        <pc:spChg chg="del mod">
          <ac:chgData name="Yi Liu" userId="eb9fa73d484f74de" providerId="LiveId" clId="{47F8F17E-1D41-4C36-9E17-777034CB6F20}" dt="2023-09-07T04:51:38.105" v="11495" actId="478"/>
          <ac:spMkLst>
            <pc:docMk/>
            <pc:sldMk cId="3050594839" sldId="338"/>
            <ac:spMk id="13" creationId="{DF32F97A-8273-40CE-AEC1-05C4DB9CEF10}"/>
          </ac:spMkLst>
        </pc:spChg>
        <pc:spChg chg="del mod">
          <ac:chgData name="Yi Liu" userId="eb9fa73d484f74de" providerId="LiveId" clId="{47F8F17E-1D41-4C36-9E17-777034CB6F20}" dt="2023-09-07T04:51:38.105" v="11495" actId="478"/>
          <ac:spMkLst>
            <pc:docMk/>
            <pc:sldMk cId="3050594839" sldId="338"/>
            <ac:spMk id="16" creationId="{3B4DDF56-E9FD-417E-AAE2-6630723C22E7}"/>
          </ac:spMkLst>
        </pc:spChg>
        <pc:spChg chg="add mod">
          <ac:chgData name="Yi Liu" userId="eb9fa73d484f74de" providerId="LiveId" clId="{47F8F17E-1D41-4C36-9E17-777034CB6F20}" dt="2023-09-07T04:51:44.395" v="11498" actId="1076"/>
          <ac:spMkLst>
            <pc:docMk/>
            <pc:sldMk cId="3050594839" sldId="338"/>
            <ac:spMk id="19" creationId="{A278E6B9-D91D-44DC-93C7-6A49299DCDE1}"/>
          </ac:spMkLst>
        </pc:spChg>
        <pc:spChg chg="add mod">
          <ac:chgData name="Yi Liu" userId="eb9fa73d484f74de" providerId="LiveId" clId="{47F8F17E-1D41-4C36-9E17-777034CB6F20}" dt="2023-09-07T04:51:44.395" v="11498" actId="1076"/>
          <ac:spMkLst>
            <pc:docMk/>
            <pc:sldMk cId="3050594839" sldId="338"/>
            <ac:spMk id="20" creationId="{2299B51B-D4B1-45FB-99B9-3013D431BF0A}"/>
          </ac:spMkLst>
        </pc:spChg>
        <pc:spChg chg="add mod">
          <ac:chgData name="Yi Liu" userId="eb9fa73d484f74de" providerId="LiveId" clId="{47F8F17E-1D41-4C36-9E17-777034CB6F20}" dt="2023-09-07T04:51:44.395" v="11498" actId="1076"/>
          <ac:spMkLst>
            <pc:docMk/>
            <pc:sldMk cId="3050594839" sldId="338"/>
            <ac:spMk id="22" creationId="{E4E557BE-E698-41F3-9927-B6C9743240BA}"/>
          </ac:spMkLst>
        </pc:spChg>
        <pc:picChg chg="del mod">
          <ac:chgData name="Yi Liu" userId="eb9fa73d484f74de" providerId="LiveId" clId="{47F8F17E-1D41-4C36-9E17-777034CB6F20}" dt="2023-09-07T04:51:38.105" v="11495" actId="478"/>
          <ac:picMkLst>
            <pc:docMk/>
            <pc:sldMk cId="3050594839" sldId="338"/>
            <ac:picMk id="8" creationId="{4A508490-B041-498D-A67A-8BDEA0B0EACA}"/>
          </ac:picMkLst>
        </pc:picChg>
        <pc:picChg chg="del mod">
          <ac:chgData name="Yi Liu" userId="eb9fa73d484f74de" providerId="LiveId" clId="{47F8F17E-1D41-4C36-9E17-777034CB6F20}" dt="2023-09-07T04:51:38.105" v="11495" actId="478"/>
          <ac:picMkLst>
            <pc:docMk/>
            <pc:sldMk cId="3050594839" sldId="338"/>
            <ac:picMk id="10" creationId="{CDED8237-BA30-4F78-BB59-BF66B012A6AB}"/>
          </ac:picMkLst>
        </pc:picChg>
        <pc:picChg chg="add mod">
          <ac:chgData name="Yi Liu" userId="eb9fa73d484f74de" providerId="LiveId" clId="{47F8F17E-1D41-4C36-9E17-777034CB6F20}" dt="2023-09-07T04:51:44.395" v="11498" actId="1076"/>
          <ac:picMkLst>
            <pc:docMk/>
            <pc:sldMk cId="3050594839" sldId="338"/>
            <ac:picMk id="14" creationId="{4143B73E-849A-4EF1-90FF-B50535ECA1C7}"/>
          </ac:picMkLst>
        </pc:picChg>
        <pc:picChg chg="del mod">
          <ac:chgData name="Yi Liu" userId="eb9fa73d484f74de" providerId="LiveId" clId="{47F8F17E-1D41-4C36-9E17-777034CB6F20}" dt="2023-09-07T04:51:38.105" v="11495" actId="478"/>
          <ac:picMkLst>
            <pc:docMk/>
            <pc:sldMk cId="3050594839" sldId="338"/>
            <ac:picMk id="15" creationId="{CC218B1C-9005-4F8F-B927-5002F9B0D62A}"/>
          </ac:picMkLst>
        </pc:picChg>
        <pc:picChg chg="add mod">
          <ac:chgData name="Yi Liu" userId="eb9fa73d484f74de" providerId="LiveId" clId="{47F8F17E-1D41-4C36-9E17-777034CB6F20}" dt="2023-09-07T04:51:44.395" v="11498" actId="1076"/>
          <ac:picMkLst>
            <pc:docMk/>
            <pc:sldMk cId="3050594839" sldId="338"/>
            <ac:picMk id="17" creationId="{1261C549-7187-4672-9978-BFE1736E3D10}"/>
          </ac:picMkLst>
        </pc:picChg>
        <pc:picChg chg="add mod">
          <ac:chgData name="Yi Liu" userId="eb9fa73d484f74de" providerId="LiveId" clId="{47F8F17E-1D41-4C36-9E17-777034CB6F20}" dt="2023-09-07T04:51:44.395" v="11498" actId="1076"/>
          <ac:picMkLst>
            <pc:docMk/>
            <pc:sldMk cId="3050594839" sldId="338"/>
            <ac:picMk id="21" creationId="{EDF2C1C3-10A8-4F7B-A3AD-86EEAAC2F142}"/>
          </ac:picMkLst>
        </pc:picChg>
        <pc:cxnChg chg="del mod">
          <ac:chgData name="Yi Liu" userId="eb9fa73d484f74de" providerId="LiveId" clId="{47F8F17E-1D41-4C36-9E17-777034CB6F20}" dt="2023-09-07T04:51:38.105" v="11495" actId="478"/>
          <ac:cxnSpMkLst>
            <pc:docMk/>
            <pc:sldMk cId="3050594839" sldId="338"/>
            <ac:cxnSpMk id="7" creationId="{0257CCC1-9398-48EC-8FAA-497292EB07DA}"/>
          </ac:cxnSpMkLst>
        </pc:cxnChg>
        <pc:cxnChg chg="add mod">
          <ac:chgData name="Yi Liu" userId="eb9fa73d484f74de" providerId="LiveId" clId="{47F8F17E-1D41-4C36-9E17-777034CB6F20}" dt="2023-09-07T04:51:44.395" v="11498" actId="1076"/>
          <ac:cxnSpMkLst>
            <pc:docMk/>
            <pc:sldMk cId="3050594839" sldId="338"/>
            <ac:cxnSpMk id="18" creationId="{5E2E532A-DEB0-4AC8-BFCF-3E3690ABEC24}"/>
          </ac:cxnSpMkLst>
        </pc:cxnChg>
      </pc:sldChg>
      <pc:sldChg chg="modSp add mod modAnim">
        <pc:chgData name="Yi Liu" userId="eb9fa73d484f74de" providerId="LiveId" clId="{47F8F17E-1D41-4C36-9E17-777034CB6F20}" dt="2023-09-07T07:54:53.567" v="13601"/>
        <pc:sldMkLst>
          <pc:docMk/>
          <pc:sldMk cId="1664863927" sldId="339"/>
        </pc:sldMkLst>
        <pc:spChg chg="mod">
          <ac:chgData name="Yi Liu" userId="eb9fa73d484f74de" providerId="LiveId" clId="{47F8F17E-1D41-4C36-9E17-777034CB6F20}" dt="2023-09-06T09:22:18.734" v="7126"/>
          <ac:spMkLst>
            <pc:docMk/>
            <pc:sldMk cId="1664863927" sldId="339"/>
            <ac:spMk id="2" creationId="{AB29F8DE-5C21-4582-AFF0-9596158918E4}"/>
          </ac:spMkLst>
        </pc:spChg>
        <pc:spChg chg="mod">
          <ac:chgData name="Yi Liu" userId="eb9fa73d484f74de" providerId="LiveId" clId="{47F8F17E-1D41-4C36-9E17-777034CB6F20}" dt="2023-09-07T07:50:01.377" v="13534" actId="20577"/>
          <ac:spMkLst>
            <pc:docMk/>
            <pc:sldMk cId="1664863927" sldId="339"/>
            <ac:spMk id="5" creationId="{E580B1B0-9F2D-4E5C-A59B-03C4103D26A3}"/>
          </ac:spMkLst>
        </pc:spChg>
      </pc:sldChg>
      <pc:sldChg chg="modSp add mod modAnim">
        <pc:chgData name="Yi Liu" userId="eb9fa73d484f74de" providerId="LiveId" clId="{47F8F17E-1D41-4C36-9E17-777034CB6F20}" dt="2023-09-07T07:55:13.828" v="13604"/>
        <pc:sldMkLst>
          <pc:docMk/>
          <pc:sldMk cId="3935979821" sldId="340"/>
        </pc:sldMkLst>
        <pc:spChg chg="mod">
          <ac:chgData name="Yi Liu" userId="eb9fa73d484f74de" providerId="LiveId" clId="{47F8F17E-1D41-4C36-9E17-777034CB6F20}" dt="2023-09-06T09:22:14.867" v="7125" actId="20577"/>
          <ac:spMkLst>
            <pc:docMk/>
            <pc:sldMk cId="3935979821" sldId="340"/>
            <ac:spMk id="2" creationId="{AB29F8DE-5C21-4582-AFF0-9596158918E4}"/>
          </ac:spMkLst>
        </pc:spChg>
        <pc:spChg chg="mod">
          <ac:chgData name="Yi Liu" userId="eb9fa73d484f74de" providerId="LiveId" clId="{47F8F17E-1D41-4C36-9E17-777034CB6F20}" dt="2023-09-07T07:55:05.333" v="13602" actId="5793"/>
          <ac:spMkLst>
            <pc:docMk/>
            <pc:sldMk cId="3935979821" sldId="340"/>
            <ac:spMk id="5" creationId="{E580B1B0-9F2D-4E5C-A59B-03C4103D26A3}"/>
          </ac:spMkLst>
        </pc:spChg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568441873" sldId="341"/>
        </pc:sldMkLst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1794322431" sldId="341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3872870790" sldId="341"/>
        </pc:sldMkLst>
        <pc:spChg chg="mod">
          <ac:chgData name="Yi Liu" userId="eb9fa73d484f74de" providerId="LiveId" clId="{47F8F17E-1D41-4C36-9E17-777034CB6F20}" dt="2023-09-06T09:24:12.595" v="7132" actId="20577"/>
          <ac:spMkLst>
            <pc:docMk/>
            <pc:sldMk cId="3872870790" sldId="341"/>
            <ac:spMk id="2" creationId="{E93BEB6E-6278-4E09-B3C6-50D99144B9ED}"/>
          </ac:spMkLst>
        </pc:spChg>
        <pc:spChg chg="mod">
          <ac:chgData name="Yi Liu" userId="eb9fa73d484f74de" providerId="LiveId" clId="{47F8F17E-1D41-4C36-9E17-777034CB6F20}" dt="2023-09-06T11:04:38.398" v="7291" actId="207"/>
          <ac:spMkLst>
            <pc:docMk/>
            <pc:sldMk cId="3872870790" sldId="341"/>
            <ac:spMk id="3" creationId="{8564FC5F-2624-4638-B3A2-5DD42D9BC17E}"/>
          </ac:spMkLst>
        </pc:spChg>
      </pc:sldChg>
      <pc:sldChg chg="modSp add del mod">
        <pc:chgData name="Yi Liu" userId="eb9fa73d484f74de" providerId="LiveId" clId="{47F8F17E-1D41-4C36-9E17-777034CB6F20}" dt="2023-09-07T06:13:16.286" v="12632" actId="2696"/>
        <pc:sldMkLst>
          <pc:docMk/>
          <pc:sldMk cId="826711732" sldId="342"/>
        </pc:sldMkLst>
        <pc:spChg chg="mod">
          <ac:chgData name="Yi Liu" userId="eb9fa73d484f74de" providerId="LiveId" clId="{47F8F17E-1D41-4C36-9E17-777034CB6F20}" dt="2023-09-06T09:25:05.188" v="7147" actId="20577"/>
          <ac:spMkLst>
            <pc:docMk/>
            <pc:sldMk cId="826711732" sldId="342"/>
            <ac:spMk id="2" creationId="{E93BEB6E-6278-4E09-B3C6-50D99144B9ED}"/>
          </ac:spMkLst>
        </pc:spChg>
        <pc:spChg chg="mod">
          <ac:chgData name="Yi Liu" userId="eb9fa73d484f74de" providerId="LiveId" clId="{47F8F17E-1D41-4C36-9E17-777034CB6F20}" dt="2023-09-06T09:26:20.350" v="7165" actId="114"/>
          <ac:spMkLst>
            <pc:docMk/>
            <pc:sldMk cId="826711732" sldId="342"/>
            <ac:spMk id="3" creationId="{8564FC5F-2624-4638-B3A2-5DD42D9BC17E}"/>
          </ac:spMkLst>
        </pc:spChg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3081973741" sldId="342"/>
        </pc:sldMkLst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4264086415" sldId="342"/>
        </pc:sldMkLst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16666910" sldId="343"/>
        </pc:sldMkLst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1758067360" sldId="343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2522149532" sldId="343"/>
        </pc:sldMkLst>
        <pc:spChg chg="mod">
          <ac:chgData name="Yi Liu" userId="eb9fa73d484f74de" providerId="LiveId" clId="{47F8F17E-1D41-4C36-9E17-777034CB6F20}" dt="2023-09-06T09:26:35.156" v="7170" actId="20577"/>
          <ac:spMkLst>
            <pc:docMk/>
            <pc:sldMk cId="2522149532" sldId="343"/>
            <ac:spMk id="2" creationId="{95EA0F5F-259B-4ED9-B09E-5F92C3017B7F}"/>
          </ac:spMkLst>
        </pc:spChg>
        <pc:spChg chg="mod">
          <ac:chgData name="Yi Liu" userId="eb9fa73d484f74de" providerId="LiveId" clId="{47F8F17E-1D41-4C36-9E17-777034CB6F20}" dt="2023-09-06T09:27:13.778" v="7181" actId="114"/>
          <ac:spMkLst>
            <pc:docMk/>
            <pc:sldMk cId="2522149532" sldId="343"/>
            <ac:spMk id="3" creationId="{57F485CD-C218-4E85-8380-E3EC038920CD}"/>
          </ac:spMkLst>
        </pc:spChg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281154811" sldId="344"/>
        </pc:sldMkLst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1752343874" sldId="344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3702979153" sldId="344"/>
        </pc:sldMkLst>
        <pc:spChg chg="mod">
          <ac:chgData name="Yi Liu" userId="eb9fa73d484f74de" providerId="LiveId" clId="{47F8F17E-1D41-4C36-9E17-777034CB6F20}" dt="2023-09-06T09:27:29.071" v="7188" actId="20577"/>
          <ac:spMkLst>
            <pc:docMk/>
            <pc:sldMk cId="3702979153" sldId="344"/>
            <ac:spMk id="2" creationId="{6FB3FEE2-E383-496A-B9E3-5D8E7D904CE3}"/>
          </ac:spMkLst>
        </pc:spChg>
        <pc:spChg chg="mod">
          <ac:chgData name="Yi Liu" userId="eb9fa73d484f74de" providerId="LiveId" clId="{47F8F17E-1D41-4C36-9E17-777034CB6F20}" dt="2023-09-06T09:27:56.267" v="7195" actId="207"/>
          <ac:spMkLst>
            <pc:docMk/>
            <pc:sldMk cId="3702979153" sldId="344"/>
            <ac:spMk id="3" creationId="{3F5DB577-DEB4-40FB-A791-FAC13035C282}"/>
          </ac:spMkLst>
        </pc:spChg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192966966" sldId="345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214398025" sldId="345"/>
        </pc:sldMkLst>
        <pc:spChg chg="mod">
          <ac:chgData name="Yi Liu" userId="eb9fa73d484f74de" providerId="LiveId" clId="{47F8F17E-1D41-4C36-9E17-777034CB6F20}" dt="2023-09-06T09:28:34.137" v="7197"/>
          <ac:spMkLst>
            <pc:docMk/>
            <pc:sldMk cId="214398025" sldId="345"/>
            <ac:spMk id="2" creationId="{8E0D67EA-ED24-4A31-A77B-3E959280D4B1}"/>
          </ac:spMkLst>
        </pc:spChg>
        <pc:spChg chg="mod">
          <ac:chgData name="Yi Liu" userId="eb9fa73d484f74de" providerId="LiveId" clId="{47F8F17E-1D41-4C36-9E17-777034CB6F20}" dt="2023-09-06T09:29:42.484" v="7214" actId="207"/>
          <ac:spMkLst>
            <pc:docMk/>
            <pc:sldMk cId="214398025" sldId="345"/>
            <ac:spMk id="3" creationId="{1A0382B5-7BDA-4526-BFF8-FA6C9950636C}"/>
          </ac:spMkLst>
        </pc:spChg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2692231275" sldId="345"/>
        </pc:sldMkLst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835330581" sldId="346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1581456168" sldId="346"/>
        </pc:sldMkLst>
        <pc:spChg chg="mod">
          <ac:chgData name="Yi Liu" userId="eb9fa73d484f74de" providerId="LiveId" clId="{47F8F17E-1D41-4C36-9E17-777034CB6F20}" dt="2023-09-06T09:29:54.009" v="7216"/>
          <ac:spMkLst>
            <pc:docMk/>
            <pc:sldMk cId="1581456168" sldId="346"/>
            <ac:spMk id="2" creationId="{2F578AFB-A326-466A-8E5A-2E447D642ED8}"/>
          </ac:spMkLst>
        </pc:spChg>
        <pc:spChg chg="mod">
          <ac:chgData name="Yi Liu" userId="eb9fa73d484f74de" providerId="LiveId" clId="{47F8F17E-1D41-4C36-9E17-777034CB6F20}" dt="2023-09-06T09:32:12.999" v="7233"/>
          <ac:spMkLst>
            <pc:docMk/>
            <pc:sldMk cId="1581456168" sldId="346"/>
            <ac:spMk id="3" creationId="{39B7C225-2270-468C-8687-A1BB033ABB07}"/>
          </ac:spMkLst>
        </pc:spChg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4158728882" sldId="346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911622325" sldId="347"/>
        </pc:sldMkLst>
        <pc:spChg chg="mod">
          <ac:chgData name="Yi Liu" userId="eb9fa73d484f74de" providerId="LiveId" clId="{47F8F17E-1D41-4C36-9E17-777034CB6F20}" dt="2023-09-06T11:00:05.647" v="7235"/>
          <ac:spMkLst>
            <pc:docMk/>
            <pc:sldMk cId="911622325" sldId="347"/>
            <ac:spMk id="2" creationId="{4F367621-0B44-4F07-8E22-1DF80CF7FA61}"/>
          </ac:spMkLst>
        </pc:spChg>
        <pc:spChg chg="mod">
          <ac:chgData name="Yi Liu" userId="eb9fa73d484f74de" providerId="LiveId" clId="{47F8F17E-1D41-4C36-9E17-777034CB6F20}" dt="2023-09-06T11:00:56.861" v="7257" actId="207"/>
          <ac:spMkLst>
            <pc:docMk/>
            <pc:sldMk cId="911622325" sldId="347"/>
            <ac:spMk id="3" creationId="{225DEF13-F4A0-46E4-8656-75D93370E2B0}"/>
          </ac:spMkLst>
        </pc:spChg>
      </pc:sldChg>
      <pc:sldChg chg="add ord">
        <pc:chgData name="Yi Liu" userId="eb9fa73d484f74de" providerId="LiveId" clId="{47F8F17E-1D41-4C36-9E17-777034CB6F20}" dt="2023-09-07T06:40:39.188" v="12964"/>
        <pc:sldMkLst>
          <pc:docMk/>
          <pc:sldMk cId="2107150443" sldId="347"/>
        </pc:sldMkLst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4186363300" sldId="347"/>
        </pc:sldMkLst>
      </pc:sldChg>
      <pc:sldChg chg="modSp new del mod">
        <pc:chgData name="Yi Liu" userId="eb9fa73d484f74de" providerId="LiveId" clId="{47F8F17E-1D41-4C36-9E17-777034CB6F20}" dt="2023-09-07T06:13:16.286" v="12632" actId="2696"/>
        <pc:sldMkLst>
          <pc:docMk/>
          <pc:sldMk cId="1228868182" sldId="348"/>
        </pc:sldMkLst>
        <pc:spChg chg="mod">
          <ac:chgData name="Yi Liu" userId="eb9fa73d484f74de" providerId="LiveId" clId="{47F8F17E-1D41-4C36-9E17-777034CB6F20}" dt="2023-09-06T11:01:22.740" v="7259"/>
          <ac:spMkLst>
            <pc:docMk/>
            <pc:sldMk cId="1228868182" sldId="348"/>
            <ac:spMk id="2" creationId="{747829A6-FCC9-48DC-BDB2-AF4C3AD34E47}"/>
          </ac:spMkLst>
        </pc:spChg>
        <pc:spChg chg="mod">
          <ac:chgData name="Yi Liu" userId="eb9fa73d484f74de" providerId="LiveId" clId="{47F8F17E-1D41-4C36-9E17-777034CB6F20}" dt="2023-09-06T11:02:42.614" v="7275" actId="207"/>
          <ac:spMkLst>
            <pc:docMk/>
            <pc:sldMk cId="1228868182" sldId="348"/>
            <ac:spMk id="3" creationId="{83D3B547-DD54-49DA-A178-8501F3FF8733}"/>
          </ac:spMkLst>
        </pc:spChg>
      </pc:sldChg>
      <pc:sldChg chg="add ord modAnim">
        <pc:chgData name="Yi Liu" userId="eb9fa73d484f74de" providerId="LiveId" clId="{47F8F17E-1D41-4C36-9E17-777034CB6F20}" dt="2023-09-07T08:09:30.817" v="13738"/>
        <pc:sldMkLst>
          <pc:docMk/>
          <pc:sldMk cId="1675204676" sldId="348"/>
        </pc:sldMkLst>
      </pc:sldChg>
      <pc:sldChg chg="add del">
        <pc:chgData name="Yi Liu" userId="eb9fa73d484f74de" providerId="LiveId" clId="{47F8F17E-1D41-4C36-9E17-777034CB6F20}" dt="2023-09-07T06:18:07.042" v="12667" actId="2696"/>
        <pc:sldMkLst>
          <pc:docMk/>
          <pc:sldMk cId="2317511748" sldId="348"/>
        </pc:sldMkLst>
      </pc:sldChg>
      <pc:sldChg chg="add del">
        <pc:chgData name="Yi Liu" userId="eb9fa73d484f74de" providerId="LiveId" clId="{47F8F17E-1D41-4C36-9E17-777034CB6F20}" dt="2023-09-07T06:27:23.013" v="12745" actId="2696"/>
        <pc:sldMkLst>
          <pc:docMk/>
          <pc:sldMk cId="3333768578" sldId="348"/>
        </pc:sldMkLst>
      </pc:sldChg>
      <pc:sldChg chg="modSp add mod modAnim">
        <pc:chgData name="Yi Liu" userId="eb9fa73d484f74de" providerId="LiveId" clId="{47F8F17E-1D41-4C36-9E17-777034CB6F20}" dt="2023-09-07T07:55:25.104" v="13607"/>
        <pc:sldMkLst>
          <pc:docMk/>
          <pc:sldMk cId="2434071076" sldId="349"/>
        </pc:sldMkLst>
        <pc:spChg chg="mod">
          <ac:chgData name="Yi Liu" userId="eb9fa73d484f74de" providerId="LiveId" clId="{47F8F17E-1D41-4C36-9E17-777034CB6F20}" dt="2023-09-07T07:55:18.270" v="13605" actId="5793"/>
          <ac:spMkLst>
            <pc:docMk/>
            <pc:sldMk cId="2434071076" sldId="349"/>
            <ac:spMk id="5" creationId="{E580B1B0-9F2D-4E5C-A59B-03C4103D26A3}"/>
          </ac:spMkLst>
        </pc:spChg>
      </pc:sldChg>
      <pc:sldChg chg="modSp add mod modAnim">
        <pc:chgData name="Yi Liu" userId="eb9fa73d484f74de" providerId="LiveId" clId="{47F8F17E-1D41-4C36-9E17-777034CB6F20}" dt="2023-09-07T07:55:57.511" v="13612"/>
        <pc:sldMkLst>
          <pc:docMk/>
          <pc:sldMk cId="288414381" sldId="350"/>
        </pc:sldMkLst>
        <pc:spChg chg="mod">
          <ac:chgData name="Yi Liu" userId="eb9fa73d484f74de" providerId="LiveId" clId="{47F8F17E-1D41-4C36-9E17-777034CB6F20}" dt="2023-09-06T11:24:31.516" v="8030" actId="207"/>
          <ac:spMkLst>
            <pc:docMk/>
            <pc:sldMk cId="288414381" sldId="350"/>
            <ac:spMk id="5" creationId="{E580B1B0-9F2D-4E5C-A59B-03C4103D26A3}"/>
          </ac:spMkLst>
        </pc:spChg>
      </pc:sldChg>
      <pc:sldChg chg="modSp new mod modAnim">
        <pc:chgData name="Yi Liu" userId="eb9fa73d484f74de" providerId="LiveId" clId="{47F8F17E-1D41-4C36-9E17-777034CB6F20}" dt="2023-09-07T07:56:05.340" v="13613"/>
        <pc:sldMkLst>
          <pc:docMk/>
          <pc:sldMk cId="2822616383" sldId="351"/>
        </pc:sldMkLst>
        <pc:spChg chg="mod">
          <ac:chgData name="Yi Liu" userId="eb9fa73d484f74de" providerId="LiveId" clId="{47F8F17E-1D41-4C36-9E17-777034CB6F20}" dt="2023-09-06T11:29:38.177" v="8034" actId="20577"/>
          <ac:spMkLst>
            <pc:docMk/>
            <pc:sldMk cId="2822616383" sldId="351"/>
            <ac:spMk id="2" creationId="{00689E59-A439-4AE1-9134-DA0BA5188A1C}"/>
          </ac:spMkLst>
        </pc:spChg>
        <pc:spChg chg="mod">
          <ac:chgData name="Yi Liu" userId="eb9fa73d484f74de" providerId="LiveId" clId="{47F8F17E-1D41-4C36-9E17-777034CB6F20}" dt="2023-09-07T02:53:59.867" v="10724" actId="5793"/>
          <ac:spMkLst>
            <pc:docMk/>
            <pc:sldMk cId="2822616383" sldId="351"/>
            <ac:spMk id="3" creationId="{B2F07306-6753-4CD2-A24F-612414F0CC09}"/>
          </ac:spMkLst>
        </pc:spChg>
      </pc:sldChg>
      <pc:sldChg chg="modSp new mod modAnim">
        <pc:chgData name="Yi Liu" userId="eb9fa73d484f74de" providerId="LiveId" clId="{47F8F17E-1D41-4C36-9E17-777034CB6F20}" dt="2023-09-07T07:56:13.570" v="13614"/>
        <pc:sldMkLst>
          <pc:docMk/>
          <pc:sldMk cId="292176108" sldId="352"/>
        </pc:sldMkLst>
        <pc:spChg chg="mod">
          <ac:chgData name="Yi Liu" userId="eb9fa73d484f74de" providerId="LiveId" clId="{47F8F17E-1D41-4C36-9E17-777034CB6F20}" dt="2023-09-06T12:06:30.712" v="8437" actId="20577"/>
          <ac:spMkLst>
            <pc:docMk/>
            <pc:sldMk cId="292176108" sldId="352"/>
            <ac:spMk id="2" creationId="{2B71AA6C-E60A-4F8C-8D78-92716389C1F9}"/>
          </ac:spMkLst>
        </pc:spChg>
        <pc:spChg chg="mod">
          <ac:chgData name="Yi Liu" userId="eb9fa73d484f74de" providerId="LiveId" clId="{47F8F17E-1D41-4C36-9E17-777034CB6F20}" dt="2023-09-07T04:55:14.445" v="11553" actId="20577"/>
          <ac:spMkLst>
            <pc:docMk/>
            <pc:sldMk cId="292176108" sldId="352"/>
            <ac:spMk id="3" creationId="{908BE821-302F-4EF1-9C69-4CC7BD4F2F07}"/>
          </ac:spMkLst>
        </pc:spChg>
      </pc:sldChg>
      <pc:sldChg chg="addSp delSp modSp new mod modAnim">
        <pc:chgData name="Yi Liu" userId="eb9fa73d484f74de" providerId="LiveId" clId="{47F8F17E-1D41-4C36-9E17-777034CB6F20}" dt="2023-09-07T07:57:41.446" v="13636"/>
        <pc:sldMkLst>
          <pc:docMk/>
          <pc:sldMk cId="1660173293" sldId="353"/>
        </pc:sldMkLst>
        <pc:spChg chg="mod">
          <ac:chgData name="Yi Liu" userId="eb9fa73d484f74de" providerId="LiveId" clId="{47F8F17E-1D41-4C36-9E17-777034CB6F20}" dt="2023-09-06T12:24:15.294" v="8571"/>
          <ac:spMkLst>
            <pc:docMk/>
            <pc:sldMk cId="1660173293" sldId="353"/>
            <ac:spMk id="2" creationId="{0BDA3AAA-A282-4355-8F96-003ECE763097}"/>
          </ac:spMkLst>
        </pc:spChg>
        <pc:spChg chg="del">
          <ac:chgData name="Yi Liu" userId="eb9fa73d484f74de" providerId="LiveId" clId="{47F8F17E-1D41-4C36-9E17-777034CB6F20}" dt="2023-09-06T12:28:00.039" v="8721" actId="22"/>
          <ac:spMkLst>
            <pc:docMk/>
            <pc:sldMk cId="1660173293" sldId="353"/>
            <ac:spMk id="3" creationId="{25F084CB-3D12-4A0C-AA2E-9E300FA11D68}"/>
          </ac:spMkLst>
        </pc:spChg>
        <pc:spChg chg="add mod">
          <ac:chgData name="Yi Liu" userId="eb9fa73d484f74de" providerId="LiveId" clId="{47F8F17E-1D41-4C36-9E17-777034CB6F20}" dt="2023-09-07T07:57:17.038" v="13631" actId="20577"/>
          <ac:spMkLst>
            <pc:docMk/>
            <pc:sldMk cId="1660173293" sldId="353"/>
            <ac:spMk id="9" creationId="{5111CEA6-54DA-46BE-BCE7-7C4759EB42E7}"/>
          </ac:spMkLst>
        </pc:spChg>
        <pc:picChg chg="add mod ord">
          <ac:chgData name="Yi Liu" userId="eb9fa73d484f74de" providerId="LiveId" clId="{47F8F17E-1D41-4C36-9E17-777034CB6F20}" dt="2023-09-06T12:45:58.413" v="9266" actId="14100"/>
          <ac:picMkLst>
            <pc:docMk/>
            <pc:sldMk cId="1660173293" sldId="353"/>
            <ac:picMk id="6" creationId="{A98EB1F5-CFBD-4E70-8F95-5C2BB818288B}"/>
          </ac:picMkLst>
        </pc:picChg>
        <pc:picChg chg="add mod">
          <ac:chgData name="Yi Liu" userId="eb9fa73d484f74de" providerId="LiveId" clId="{47F8F17E-1D41-4C36-9E17-777034CB6F20}" dt="2023-09-07T07:56:33.762" v="13615" actId="14100"/>
          <ac:picMkLst>
            <pc:docMk/>
            <pc:sldMk cId="1660173293" sldId="353"/>
            <ac:picMk id="8" creationId="{A2D8012C-D462-4ADC-A328-B5B2DBF514BF}"/>
          </ac:picMkLst>
        </pc:picChg>
      </pc:sldChg>
      <pc:sldChg chg="addSp delSp modSp add mod modAnim">
        <pc:chgData name="Yi Liu" userId="eb9fa73d484f74de" providerId="LiveId" clId="{47F8F17E-1D41-4C36-9E17-777034CB6F20}" dt="2023-09-07T08:03:48.146" v="13679"/>
        <pc:sldMkLst>
          <pc:docMk/>
          <pc:sldMk cId="847584695" sldId="354"/>
        </pc:sldMkLst>
        <pc:spChg chg="mod">
          <ac:chgData name="Yi Liu" userId="eb9fa73d484f74de" providerId="LiveId" clId="{47F8F17E-1D41-4C36-9E17-777034CB6F20}" dt="2023-09-07T08:02:56.185" v="13670" actId="20577"/>
          <ac:spMkLst>
            <pc:docMk/>
            <pc:sldMk cId="847584695" sldId="354"/>
            <ac:spMk id="9" creationId="{5111CEA6-54DA-46BE-BCE7-7C4759EB42E7}"/>
          </ac:spMkLst>
        </pc:spChg>
        <pc:picChg chg="add mod">
          <ac:chgData name="Yi Liu" userId="eb9fa73d484f74de" providerId="LiveId" clId="{47F8F17E-1D41-4C36-9E17-777034CB6F20}" dt="2023-09-07T07:56:38.830" v="13617"/>
          <ac:picMkLst>
            <pc:docMk/>
            <pc:sldMk cId="847584695" sldId="354"/>
            <ac:picMk id="7" creationId="{5B571E78-0992-441F-9F3E-9750B2902055}"/>
          </ac:picMkLst>
        </pc:picChg>
        <pc:picChg chg="del mod">
          <ac:chgData name="Yi Liu" userId="eb9fa73d484f74de" providerId="LiveId" clId="{47F8F17E-1D41-4C36-9E17-777034CB6F20}" dt="2023-09-07T07:56:38.498" v="13616" actId="478"/>
          <ac:picMkLst>
            <pc:docMk/>
            <pc:sldMk cId="847584695" sldId="354"/>
            <ac:picMk id="8" creationId="{A2D8012C-D462-4ADC-A328-B5B2DBF514BF}"/>
          </ac:picMkLst>
        </pc:picChg>
      </pc:sldChg>
      <pc:sldChg chg="modSp new mod modAnim">
        <pc:chgData name="Yi Liu" userId="eb9fa73d484f74de" providerId="LiveId" clId="{47F8F17E-1D41-4C36-9E17-777034CB6F20}" dt="2023-09-07T08:04:57.567" v="13712"/>
        <pc:sldMkLst>
          <pc:docMk/>
          <pc:sldMk cId="91583108" sldId="355"/>
        </pc:sldMkLst>
        <pc:spChg chg="mod">
          <ac:chgData name="Yi Liu" userId="eb9fa73d484f74de" providerId="LiveId" clId="{47F8F17E-1D41-4C36-9E17-777034CB6F20}" dt="2023-09-06T13:15:22.089" v="9868" actId="20577"/>
          <ac:spMkLst>
            <pc:docMk/>
            <pc:sldMk cId="91583108" sldId="355"/>
            <ac:spMk id="2" creationId="{0A371750-D2D3-404E-8E1A-ACFC5222B62D}"/>
          </ac:spMkLst>
        </pc:spChg>
        <pc:spChg chg="mod">
          <ac:chgData name="Yi Liu" userId="eb9fa73d484f74de" providerId="LiveId" clId="{47F8F17E-1D41-4C36-9E17-777034CB6F20}" dt="2023-09-07T08:04:49.484" v="13710" actId="113"/>
          <ac:spMkLst>
            <pc:docMk/>
            <pc:sldMk cId="91583108" sldId="355"/>
            <ac:spMk id="3" creationId="{7A409C82-46CE-4DFA-8194-2CF96C404776}"/>
          </ac:spMkLst>
        </pc:spChg>
      </pc:sldChg>
      <pc:sldChg chg="addSp delSp modSp new mod modAnim">
        <pc:chgData name="Yi Liu" userId="eb9fa73d484f74de" providerId="LiveId" clId="{47F8F17E-1D41-4C36-9E17-777034CB6F20}" dt="2023-09-07T08:05:23.641" v="13713"/>
        <pc:sldMkLst>
          <pc:docMk/>
          <pc:sldMk cId="422675319" sldId="356"/>
        </pc:sldMkLst>
        <pc:spChg chg="mod">
          <ac:chgData name="Yi Liu" userId="eb9fa73d484f74de" providerId="LiveId" clId="{47F8F17E-1D41-4C36-9E17-777034CB6F20}" dt="2023-09-06T13:34:10.867" v="10297" actId="20577"/>
          <ac:spMkLst>
            <pc:docMk/>
            <pc:sldMk cId="422675319" sldId="356"/>
            <ac:spMk id="2" creationId="{3B8E4772-33BC-40A7-BAE8-14DCCE1F834F}"/>
          </ac:spMkLst>
        </pc:spChg>
        <pc:spChg chg="del mod">
          <ac:chgData name="Yi Liu" userId="eb9fa73d484f74de" providerId="LiveId" clId="{47F8F17E-1D41-4C36-9E17-777034CB6F20}" dt="2023-09-06T13:33:02.520" v="10274" actId="22"/>
          <ac:spMkLst>
            <pc:docMk/>
            <pc:sldMk cId="422675319" sldId="356"/>
            <ac:spMk id="3" creationId="{D630C4E3-B91D-4E47-9B26-D1500803635E}"/>
          </ac:spMkLst>
        </pc:spChg>
        <pc:spChg chg="add del mod">
          <ac:chgData name="Yi Liu" userId="eb9fa73d484f74de" providerId="LiveId" clId="{47F8F17E-1D41-4C36-9E17-777034CB6F20}" dt="2023-09-06T13:33:14.988" v="10280" actId="22"/>
          <ac:spMkLst>
            <pc:docMk/>
            <pc:sldMk cId="422675319" sldId="356"/>
            <ac:spMk id="8" creationId="{70E01A20-CF9D-4424-A8C5-204B7E142A2E}"/>
          </ac:spMkLst>
        </pc:spChg>
        <pc:spChg chg="add mod">
          <ac:chgData name="Yi Liu" userId="eb9fa73d484f74de" providerId="LiveId" clId="{47F8F17E-1D41-4C36-9E17-777034CB6F20}" dt="2023-09-07T02:55:13.677" v="10732" actId="403"/>
          <ac:spMkLst>
            <pc:docMk/>
            <pc:sldMk cId="422675319" sldId="356"/>
            <ac:spMk id="16" creationId="{26785C54-C243-4A8C-B0DE-7E687013C1FF}"/>
          </ac:spMkLst>
        </pc:spChg>
        <pc:picChg chg="add del mod ord">
          <ac:chgData name="Yi Liu" userId="eb9fa73d484f74de" providerId="LiveId" clId="{47F8F17E-1D41-4C36-9E17-777034CB6F20}" dt="2023-09-06T13:33:13.238" v="10277" actId="478"/>
          <ac:picMkLst>
            <pc:docMk/>
            <pc:sldMk cId="422675319" sldId="356"/>
            <ac:picMk id="6" creationId="{B5A5DD2D-9CF6-45C1-AAD5-E64F36A48DA7}"/>
          </ac:picMkLst>
        </pc:picChg>
        <pc:picChg chg="add del">
          <ac:chgData name="Yi Liu" userId="eb9fa73d484f74de" providerId="LiveId" clId="{47F8F17E-1D41-4C36-9E17-777034CB6F20}" dt="2023-09-06T13:33:14.458" v="10279" actId="22"/>
          <ac:picMkLst>
            <pc:docMk/>
            <pc:sldMk cId="422675319" sldId="356"/>
            <ac:picMk id="10" creationId="{1A178293-7682-4EA7-B827-B50B5D03814B}"/>
          </ac:picMkLst>
        </pc:picChg>
        <pc:picChg chg="add del mod ord">
          <ac:chgData name="Yi Liu" userId="eb9fa73d484f74de" providerId="LiveId" clId="{47F8F17E-1D41-4C36-9E17-777034CB6F20}" dt="2023-09-06T13:34:03.495" v="10286" actId="478"/>
          <ac:picMkLst>
            <pc:docMk/>
            <pc:sldMk cId="422675319" sldId="356"/>
            <ac:picMk id="12" creationId="{6C3B56DF-125A-4FA9-AF6A-B86C11F7201B}"/>
          </ac:picMkLst>
        </pc:picChg>
        <pc:picChg chg="add del mod">
          <ac:chgData name="Yi Liu" userId="eb9fa73d484f74de" providerId="LiveId" clId="{47F8F17E-1D41-4C36-9E17-777034CB6F20}" dt="2023-09-06T13:34:03.495" v="10286" actId="478"/>
          <ac:picMkLst>
            <pc:docMk/>
            <pc:sldMk cId="422675319" sldId="356"/>
            <ac:picMk id="14" creationId="{ABB923A6-3472-4FF6-BE81-BFD8149DDE87}"/>
          </ac:picMkLst>
        </pc:picChg>
      </pc:sldChg>
      <pc:sldChg chg="new del">
        <pc:chgData name="Yi Liu" userId="eb9fa73d484f74de" providerId="LiveId" clId="{47F8F17E-1D41-4C36-9E17-777034CB6F20}" dt="2023-09-07T02:22:45.313" v="10366" actId="680"/>
        <pc:sldMkLst>
          <pc:docMk/>
          <pc:sldMk cId="2510795776" sldId="357"/>
        </pc:sldMkLst>
      </pc:sldChg>
      <pc:sldChg chg="modSp add mod modAnim">
        <pc:chgData name="Yi Liu" userId="eb9fa73d484f74de" providerId="LiveId" clId="{47F8F17E-1D41-4C36-9E17-777034CB6F20}" dt="2023-09-07T08:05:49.370" v="13715"/>
        <pc:sldMkLst>
          <pc:docMk/>
          <pc:sldMk cId="2604618846" sldId="357"/>
        </pc:sldMkLst>
        <pc:spChg chg="mod">
          <ac:chgData name="Yi Liu" userId="eb9fa73d484f74de" providerId="LiveId" clId="{47F8F17E-1D41-4C36-9E17-777034CB6F20}" dt="2023-09-07T02:49:22.727" v="10626" actId="20577"/>
          <ac:spMkLst>
            <pc:docMk/>
            <pc:sldMk cId="2604618846" sldId="357"/>
            <ac:spMk id="2" creationId="{3B8E4772-33BC-40A7-BAE8-14DCCE1F834F}"/>
          </ac:spMkLst>
        </pc:spChg>
        <pc:spChg chg="mod">
          <ac:chgData name="Yi Liu" userId="eb9fa73d484f74de" providerId="LiveId" clId="{47F8F17E-1D41-4C36-9E17-777034CB6F20}" dt="2023-09-07T05:16:08.294" v="11996" actId="14100"/>
          <ac:spMkLst>
            <pc:docMk/>
            <pc:sldMk cId="2604618846" sldId="357"/>
            <ac:spMk id="16" creationId="{26785C54-C243-4A8C-B0DE-7E687013C1FF}"/>
          </ac:spMkLst>
        </pc:spChg>
      </pc:sldChg>
      <pc:sldChg chg="modSp add mod">
        <pc:chgData name="Yi Liu" userId="eb9fa73d484f74de" providerId="LiveId" clId="{47F8F17E-1D41-4C36-9E17-777034CB6F20}" dt="2023-09-07T02:45:58.181" v="10618" actId="207"/>
        <pc:sldMkLst>
          <pc:docMk/>
          <pc:sldMk cId="4010451681" sldId="358"/>
        </pc:sldMkLst>
        <pc:spChg chg="mod">
          <ac:chgData name="Yi Liu" userId="eb9fa73d484f74de" providerId="LiveId" clId="{47F8F17E-1D41-4C36-9E17-777034CB6F20}" dt="2023-09-07T02:45:58.181" v="10618" actId="207"/>
          <ac:spMkLst>
            <pc:docMk/>
            <pc:sldMk cId="4010451681" sldId="358"/>
            <ac:spMk id="3" creationId="{7A409C82-46CE-4DFA-8194-2CF96C404776}"/>
          </ac:spMkLst>
        </pc:spChg>
      </pc:sldChg>
      <pc:sldChg chg="modSp add mod modAnim">
        <pc:chgData name="Yi Liu" userId="eb9fa73d484f74de" providerId="LiveId" clId="{47F8F17E-1D41-4C36-9E17-777034CB6F20}" dt="2023-09-07T08:06:37.148" v="13717" actId="207"/>
        <pc:sldMkLst>
          <pc:docMk/>
          <pc:sldMk cId="3056133444" sldId="359"/>
        </pc:sldMkLst>
        <pc:spChg chg="mod">
          <ac:chgData name="Yi Liu" userId="eb9fa73d484f74de" providerId="LiveId" clId="{47F8F17E-1D41-4C36-9E17-777034CB6F20}" dt="2023-09-07T08:06:37.148" v="13717" actId="207"/>
          <ac:spMkLst>
            <pc:docMk/>
            <pc:sldMk cId="3056133444" sldId="359"/>
            <ac:spMk id="16" creationId="{26785C54-C243-4A8C-B0DE-7E687013C1FF}"/>
          </ac:spMkLst>
        </pc:spChg>
      </pc:sldChg>
      <pc:sldChg chg="modSp new del mod">
        <pc:chgData name="Yi Liu" userId="eb9fa73d484f74de" providerId="LiveId" clId="{47F8F17E-1D41-4C36-9E17-777034CB6F20}" dt="2023-09-07T06:27:23.013" v="12745" actId="2696"/>
        <pc:sldMkLst>
          <pc:docMk/>
          <pc:sldMk cId="2189907871" sldId="360"/>
        </pc:sldMkLst>
        <pc:spChg chg="mod">
          <ac:chgData name="Yi Liu" userId="eb9fa73d484f74de" providerId="LiveId" clId="{47F8F17E-1D41-4C36-9E17-777034CB6F20}" dt="2023-09-07T04:29:23.242" v="11210" actId="20577"/>
          <ac:spMkLst>
            <pc:docMk/>
            <pc:sldMk cId="2189907871" sldId="360"/>
            <ac:spMk id="2" creationId="{E4A6DA51-CADE-459F-ABBF-BCB2C21565DD}"/>
          </ac:spMkLst>
        </pc:spChg>
        <pc:spChg chg="mod">
          <ac:chgData name="Yi Liu" userId="eb9fa73d484f74de" providerId="LiveId" clId="{47F8F17E-1D41-4C36-9E17-777034CB6F20}" dt="2023-09-07T04:43:18.886" v="11308" actId="113"/>
          <ac:spMkLst>
            <pc:docMk/>
            <pc:sldMk cId="2189907871" sldId="360"/>
            <ac:spMk id="3" creationId="{B15FD9A7-9A4D-4D68-BDCF-695890E921D4}"/>
          </ac:spMkLst>
        </pc:spChg>
      </pc:sldChg>
      <pc:sldChg chg="modSp add mod modAnim">
        <pc:chgData name="Yi Liu" userId="eb9fa73d484f74de" providerId="LiveId" clId="{47F8F17E-1D41-4C36-9E17-777034CB6F20}" dt="2023-09-07T08:10:20.206" v="13745"/>
        <pc:sldMkLst>
          <pc:docMk/>
          <pc:sldMk cId="3739789849" sldId="360"/>
        </pc:sldMkLst>
        <pc:spChg chg="mod">
          <ac:chgData name="Yi Liu" userId="eb9fa73d484f74de" providerId="LiveId" clId="{47F8F17E-1D41-4C36-9E17-777034CB6F20}" dt="2023-09-07T08:10:08.479" v="13743" actId="207"/>
          <ac:spMkLst>
            <pc:docMk/>
            <pc:sldMk cId="3739789849" sldId="360"/>
            <ac:spMk id="3" creationId="{B15FD9A7-9A4D-4D68-BDCF-695890E921D4}"/>
          </ac:spMkLst>
        </pc:spChg>
      </pc:sldChg>
      <pc:sldChg chg="modSp add mod modAnim">
        <pc:chgData name="Yi Liu" userId="eb9fa73d484f74de" providerId="LiveId" clId="{47F8F17E-1D41-4C36-9E17-777034CB6F20}" dt="2023-09-07T08:11:25.597" v="13756"/>
        <pc:sldMkLst>
          <pc:docMk/>
          <pc:sldMk cId="709698417" sldId="361"/>
        </pc:sldMkLst>
        <pc:spChg chg="mod">
          <ac:chgData name="Yi Liu" userId="eb9fa73d484f74de" providerId="LiveId" clId="{47F8F17E-1D41-4C36-9E17-777034CB6F20}" dt="2023-09-07T08:11:18.234" v="13754" actId="27636"/>
          <ac:spMkLst>
            <pc:docMk/>
            <pc:sldMk cId="709698417" sldId="361"/>
            <ac:spMk id="3" creationId="{DFC5A3E8-CBDA-4170-A673-C907DD2DC07B}"/>
          </ac:spMkLst>
        </pc:spChg>
      </pc:sldChg>
      <pc:sldChg chg="modSp new del mod">
        <pc:chgData name="Yi Liu" userId="eb9fa73d484f74de" providerId="LiveId" clId="{47F8F17E-1D41-4C36-9E17-777034CB6F20}" dt="2023-09-07T06:27:23.013" v="12745" actId="2696"/>
        <pc:sldMkLst>
          <pc:docMk/>
          <pc:sldMk cId="2892166922" sldId="361"/>
        </pc:sldMkLst>
        <pc:spChg chg="mod">
          <ac:chgData name="Yi Liu" userId="eb9fa73d484f74de" providerId="LiveId" clId="{47F8F17E-1D41-4C36-9E17-777034CB6F20}" dt="2023-09-07T04:43:46.812" v="11343" actId="20577"/>
          <ac:spMkLst>
            <pc:docMk/>
            <pc:sldMk cId="2892166922" sldId="361"/>
            <ac:spMk id="2" creationId="{1E3847FB-564A-4C9D-A622-ECD31DEF87DB}"/>
          </ac:spMkLst>
        </pc:spChg>
        <pc:spChg chg="mod">
          <ac:chgData name="Yi Liu" userId="eb9fa73d484f74de" providerId="LiveId" clId="{47F8F17E-1D41-4C36-9E17-777034CB6F20}" dt="2023-09-07T05:06:29.976" v="11883" actId="20577"/>
          <ac:spMkLst>
            <pc:docMk/>
            <pc:sldMk cId="2892166922" sldId="361"/>
            <ac:spMk id="3" creationId="{DFC5A3E8-CBDA-4170-A673-C907DD2DC07B}"/>
          </ac:spMkLst>
        </pc:spChg>
      </pc:sldChg>
      <pc:sldChg chg="addSp delSp modSp new mod delAnim modAnim">
        <pc:chgData name="Yi Liu" userId="eb9fa73d484f74de" providerId="LiveId" clId="{47F8F17E-1D41-4C36-9E17-777034CB6F20}" dt="2023-09-07T09:29:10.636" v="14543"/>
        <pc:sldMkLst>
          <pc:docMk/>
          <pc:sldMk cId="2516691388" sldId="362"/>
        </pc:sldMkLst>
        <pc:spChg chg="mod">
          <ac:chgData name="Yi Liu" userId="eb9fa73d484f74de" providerId="LiveId" clId="{47F8F17E-1D41-4C36-9E17-777034CB6F20}" dt="2023-09-07T05:10:42.741" v="11905" actId="20577"/>
          <ac:spMkLst>
            <pc:docMk/>
            <pc:sldMk cId="2516691388" sldId="362"/>
            <ac:spMk id="2" creationId="{1A52DF36-CB99-4105-A75D-F0233BE62666}"/>
          </ac:spMkLst>
        </pc:spChg>
        <pc:spChg chg="mod">
          <ac:chgData name="Yi Liu" userId="eb9fa73d484f74de" providerId="LiveId" clId="{47F8F17E-1D41-4C36-9E17-777034CB6F20}" dt="2023-09-07T08:07:25.526" v="13723" actId="15"/>
          <ac:spMkLst>
            <pc:docMk/>
            <pc:sldMk cId="2516691388" sldId="362"/>
            <ac:spMk id="3" creationId="{A7864921-DECD-4CC8-B3CA-16FB7A61CED6}"/>
          </ac:spMkLst>
        </pc:spChg>
        <pc:spChg chg="add del mod">
          <ac:chgData name="Yi Liu" userId="eb9fa73d484f74de" providerId="LiveId" clId="{47F8F17E-1D41-4C36-9E17-777034CB6F20}" dt="2023-09-07T09:29:10.184" v="14542" actId="478"/>
          <ac:spMkLst>
            <pc:docMk/>
            <pc:sldMk cId="2516691388" sldId="362"/>
            <ac:spMk id="6" creationId="{E2706FD0-AB76-4BD4-8E38-AFC87A0D776C}"/>
          </ac:spMkLst>
        </pc:spChg>
        <pc:spChg chg="add mod">
          <ac:chgData name="Yi Liu" userId="eb9fa73d484f74de" providerId="LiveId" clId="{47F8F17E-1D41-4C36-9E17-777034CB6F20}" dt="2023-09-07T09:29:10.636" v="14543"/>
          <ac:spMkLst>
            <pc:docMk/>
            <pc:sldMk cId="2516691388" sldId="362"/>
            <ac:spMk id="7" creationId="{1557E113-22A2-43A0-B56C-5E4AAFBBECCB}"/>
          </ac:spMkLst>
        </pc:spChg>
      </pc:sldChg>
      <pc:sldChg chg="modSp new del mod">
        <pc:chgData name="Yi Liu" userId="eb9fa73d484f74de" providerId="LiveId" clId="{47F8F17E-1D41-4C36-9E17-777034CB6F20}" dt="2023-09-07T06:27:36.596" v="12747" actId="2696"/>
        <pc:sldMkLst>
          <pc:docMk/>
          <pc:sldMk cId="2542992969" sldId="363"/>
        </pc:sldMkLst>
        <pc:spChg chg="mod">
          <ac:chgData name="Yi Liu" userId="eb9fa73d484f74de" providerId="LiveId" clId="{47F8F17E-1D41-4C36-9E17-777034CB6F20}" dt="2023-09-07T06:13:37.496" v="12634"/>
          <ac:spMkLst>
            <pc:docMk/>
            <pc:sldMk cId="2542992969" sldId="363"/>
            <ac:spMk id="2" creationId="{306553E6-6575-406F-8241-B9EF9708C595}"/>
          </ac:spMkLst>
        </pc:spChg>
      </pc:sldChg>
      <pc:sldChg chg="modSp add mod modAnim">
        <pc:chgData name="Yi Liu" userId="eb9fa73d484f74de" providerId="LiveId" clId="{47F8F17E-1D41-4C36-9E17-777034CB6F20}" dt="2023-09-07T08:12:34.722" v="13766"/>
        <pc:sldMkLst>
          <pc:docMk/>
          <pc:sldMk cId="2543954054" sldId="363"/>
        </pc:sldMkLst>
        <pc:spChg chg="mod">
          <ac:chgData name="Yi Liu" userId="eb9fa73d484f74de" providerId="LiveId" clId="{47F8F17E-1D41-4C36-9E17-777034CB6F20}" dt="2023-09-07T08:12:31.675" v="13765" actId="15"/>
          <ac:spMkLst>
            <pc:docMk/>
            <pc:sldMk cId="2543954054" sldId="363"/>
            <ac:spMk id="3" creationId="{EE5938F3-FF82-4592-B1F1-1A4BAFAA2F36}"/>
          </ac:spMkLst>
        </pc:spChg>
      </pc:sldChg>
      <pc:sldChg chg="modSp add mod">
        <pc:chgData name="Yi Liu" userId="eb9fa73d484f74de" providerId="LiveId" clId="{47F8F17E-1D41-4C36-9E17-777034CB6F20}" dt="2023-09-07T09:29:06.260" v="14541" actId="1076"/>
        <pc:sldMkLst>
          <pc:docMk/>
          <pc:sldMk cId="1610455877" sldId="364"/>
        </pc:sldMkLst>
        <pc:spChg chg="mod">
          <ac:chgData name="Yi Liu" userId="eb9fa73d484f74de" providerId="LiveId" clId="{47F8F17E-1D41-4C36-9E17-777034CB6F20}" dt="2023-09-07T05:28:30.320" v="12363" actId="207"/>
          <ac:spMkLst>
            <pc:docMk/>
            <pc:sldMk cId="1610455877" sldId="364"/>
            <ac:spMk id="3" creationId="{A7864921-DECD-4CC8-B3CA-16FB7A61CED6}"/>
          </ac:spMkLst>
        </pc:spChg>
        <pc:spChg chg="mod">
          <ac:chgData name="Yi Liu" userId="eb9fa73d484f74de" providerId="LiveId" clId="{47F8F17E-1D41-4C36-9E17-777034CB6F20}" dt="2023-09-07T09:29:06.260" v="14541" actId="1076"/>
          <ac:spMkLst>
            <pc:docMk/>
            <pc:sldMk cId="1610455877" sldId="364"/>
            <ac:spMk id="6" creationId="{E2706FD0-AB76-4BD4-8E38-AFC87A0D776C}"/>
          </ac:spMkLst>
        </pc:spChg>
      </pc:sldChg>
      <pc:sldChg chg="modSp new mod modAnim">
        <pc:chgData name="Yi Liu" userId="eb9fa73d484f74de" providerId="LiveId" clId="{47F8F17E-1D41-4C36-9E17-777034CB6F20}" dt="2023-09-07T08:08:03.876" v="13727"/>
        <pc:sldMkLst>
          <pc:docMk/>
          <pc:sldMk cId="545975086" sldId="365"/>
        </pc:sldMkLst>
        <pc:spChg chg="mod">
          <ac:chgData name="Yi Liu" userId="eb9fa73d484f74de" providerId="LiveId" clId="{47F8F17E-1D41-4C36-9E17-777034CB6F20}" dt="2023-09-07T05:33:15.863" v="12382" actId="20577"/>
          <ac:spMkLst>
            <pc:docMk/>
            <pc:sldMk cId="545975086" sldId="365"/>
            <ac:spMk id="2" creationId="{38267AFD-10D0-49E4-B92F-13AEF8557998}"/>
          </ac:spMkLst>
        </pc:spChg>
        <pc:spChg chg="mod">
          <ac:chgData name="Yi Liu" userId="eb9fa73d484f74de" providerId="LiveId" clId="{47F8F17E-1D41-4C36-9E17-777034CB6F20}" dt="2023-09-07T05:34:31.442" v="12395"/>
          <ac:spMkLst>
            <pc:docMk/>
            <pc:sldMk cId="545975086" sldId="365"/>
            <ac:spMk id="3" creationId="{6558D791-99C2-4F98-B71C-CF2706D548BD}"/>
          </ac:spMkLst>
        </pc:spChg>
      </pc:sldChg>
      <pc:sldChg chg="modSp add mod modAnim">
        <pc:chgData name="Yi Liu" userId="eb9fa73d484f74de" providerId="LiveId" clId="{47F8F17E-1D41-4C36-9E17-777034CB6F20}" dt="2023-09-07T08:08:49.548" v="13731"/>
        <pc:sldMkLst>
          <pc:docMk/>
          <pc:sldMk cId="552940057" sldId="366"/>
        </pc:sldMkLst>
        <pc:spChg chg="mod">
          <ac:chgData name="Yi Liu" userId="eb9fa73d484f74de" providerId="LiveId" clId="{47F8F17E-1D41-4C36-9E17-777034CB6F20}" dt="2023-09-07T05:47:49.185" v="12530" actId="207"/>
          <ac:spMkLst>
            <pc:docMk/>
            <pc:sldMk cId="552940057" sldId="366"/>
            <ac:spMk id="3" creationId="{F0EBF4C0-E0A4-4EDA-98D0-E871217EEBC0}"/>
          </ac:spMkLst>
        </pc:spChg>
      </pc:sldChg>
      <pc:sldChg chg="modSp add mod modAnim">
        <pc:chgData name="Yi Liu" userId="eb9fa73d484f74de" providerId="LiveId" clId="{47F8F17E-1D41-4C36-9E17-777034CB6F20}" dt="2023-09-07T08:12:09.136" v="13762"/>
        <pc:sldMkLst>
          <pc:docMk/>
          <pc:sldMk cId="3051678985" sldId="367"/>
        </pc:sldMkLst>
        <pc:spChg chg="mod">
          <ac:chgData name="Yi Liu" userId="eb9fa73d484f74de" providerId="LiveId" clId="{47F8F17E-1D41-4C36-9E17-777034CB6F20}" dt="2023-09-07T08:12:06.840" v="13761" actId="27636"/>
          <ac:spMkLst>
            <pc:docMk/>
            <pc:sldMk cId="3051678985" sldId="367"/>
            <ac:spMk id="3" creationId="{DFC5A3E8-CBDA-4170-A673-C907DD2DC07B}"/>
          </ac:spMkLst>
        </pc:spChg>
      </pc:sldChg>
      <pc:sldChg chg="modSp add del mod">
        <pc:chgData name="Yi Liu" userId="eb9fa73d484f74de" providerId="LiveId" clId="{47F8F17E-1D41-4C36-9E17-777034CB6F20}" dt="2023-09-07T06:27:23.013" v="12745" actId="2696"/>
        <pc:sldMkLst>
          <pc:docMk/>
          <pc:sldMk cId="3798191988" sldId="367"/>
        </pc:sldMkLst>
        <pc:spChg chg="mod">
          <ac:chgData name="Yi Liu" userId="eb9fa73d484f74de" providerId="LiveId" clId="{47F8F17E-1D41-4C36-9E17-777034CB6F20}" dt="2023-09-07T05:54:42.058" v="12631" actId="207"/>
          <ac:spMkLst>
            <pc:docMk/>
            <pc:sldMk cId="3798191988" sldId="367"/>
            <ac:spMk id="3" creationId="{DFC5A3E8-CBDA-4170-A673-C907DD2DC07B}"/>
          </ac:spMkLst>
        </pc:spChg>
      </pc:sldChg>
      <pc:sldChg chg="addSp delSp modSp new mod modClrScheme chgLayout">
        <pc:chgData name="Yi Liu" userId="eb9fa73d484f74de" providerId="LiveId" clId="{47F8F17E-1D41-4C36-9E17-777034CB6F20}" dt="2023-09-07T06:16:01.002" v="12666" actId="20577"/>
        <pc:sldMkLst>
          <pc:docMk/>
          <pc:sldMk cId="3303501255" sldId="368"/>
        </pc:sldMkLst>
        <pc:spChg chg="del mod ord">
          <ac:chgData name="Yi Liu" userId="eb9fa73d484f74de" providerId="LiveId" clId="{47F8F17E-1D41-4C36-9E17-777034CB6F20}" dt="2023-09-07T06:15:35.097" v="12636" actId="700"/>
          <ac:spMkLst>
            <pc:docMk/>
            <pc:sldMk cId="3303501255" sldId="368"/>
            <ac:spMk id="2" creationId="{4B1981CE-5FF5-49F9-A01D-150EA50C965A}"/>
          </ac:spMkLst>
        </pc:spChg>
        <pc:spChg chg="del mod ord">
          <ac:chgData name="Yi Liu" userId="eb9fa73d484f74de" providerId="LiveId" clId="{47F8F17E-1D41-4C36-9E17-777034CB6F20}" dt="2023-09-07T06:15:35.097" v="12636" actId="700"/>
          <ac:spMkLst>
            <pc:docMk/>
            <pc:sldMk cId="3303501255" sldId="368"/>
            <ac:spMk id="3" creationId="{52E3EDE0-5CEC-47DC-81DF-147675C8DF8C}"/>
          </ac:spMkLst>
        </pc:spChg>
        <pc:spChg chg="mod ord">
          <ac:chgData name="Yi Liu" userId="eb9fa73d484f74de" providerId="LiveId" clId="{47F8F17E-1D41-4C36-9E17-777034CB6F20}" dt="2023-09-07T06:15:35.097" v="12636" actId="700"/>
          <ac:spMkLst>
            <pc:docMk/>
            <pc:sldMk cId="3303501255" sldId="368"/>
            <ac:spMk id="4" creationId="{EB76D430-E8E9-47E7-9A93-6308AF2D8C00}"/>
          </ac:spMkLst>
        </pc:spChg>
        <pc:spChg chg="add mod ord">
          <ac:chgData name="Yi Liu" userId="eb9fa73d484f74de" providerId="LiveId" clId="{47F8F17E-1D41-4C36-9E17-777034CB6F20}" dt="2023-09-07T06:16:01.002" v="12666" actId="20577"/>
          <ac:spMkLst>
            <pc:docMk/>
            <pc:sldMk cId="3303501255" sldId="368"/>
            <ac:spMk id="5" creationId="{77F497A9-BF33-4A97-BA3E-67A85984BACD}"/>
          </ac:spMkLst>
        </pc:spChg>
        <pc:spChg chg="add mod ord">
          <ac:chgData name="Yi Liu" userId="eb9fa73d484f74de" providerId="LiveId" clId="{47F8F17E-1D41-4C36-9E17-777034CB6F20}" dt="2023-09-07T06:15:35.097" v="12636" actId="700"/>
          <ac:spMkLst>
            <pc:docMk/>
            <pc:sldMk cId="3303501255" sldId="368"/>
            <ac:spMk id="6" creationId="{C9FF43F8-0348-43C2-972A-A973F7034839}"/>
          </ac:spMkLst>
        </pc:spChg>
      </pc:sldChg>
      <pc:sldChg chg="addSp delSp modSp new mod modClrScheme modAnim chgLayout">
        <pc:chgData name="Yi Liu" userId="eb9fa73d484f74de" providerId="LiveId" clId="{47F8F17E-1D41-4C36-9E17-777034CB6F20}" dt="2023-09-07T08:29:29.583" v="13817" actId="207"/>
        <pc:sldMkLst>
          <pc:docMk/>
          <pc:sldMk cId="1361459141" sldId="369"/>
        </pc:sldMkLst>
        <pc:spChg chg="del mod ord">
          <ac:chgData name="Yi Liu" userId="eb9fa73d484f74de" providerId="LiveId" clId="{47F8F17E-1D41-4C36-9E17-777034CB6F20}" dt="2023-09-07T06:19:44.858" v="12670" actId="700"/>
          <ac:spMkLst>
            <pc:docMk/>
            <pc:sldMk cId="1361459141" sldId="369"/>
            <ac:spMk id="2" creationId="{D5FF60AE-21CB-4DB5-B6E2-15A608767CCC}"/>
          </ac:spMkLst>
        </pc:spChg>
        <pc:spChg chg="del mod ord">
          <ac:chgData name="Yi Liu" userId="eb9fa73d484f74de" providerId="LiveId" clId="{47F8F17E-1D41-4C36-9E17-777034CB6F20}" dt="2023-09-07T06:19:44.858" v="12670" actId="700"/>
          <ac:spMkLst>
            <pc:docMk/>
            <pc:sldMk cId="1361459141" sldId="369"/>
            <ac:spMk id="3" creationId="{0BE97285-27D8-4DB1-9D45-67F51659CBF6}"/>
          </ac:spMkLst>
        </pc:spChg>
        <pc:spChg chg="mod ord">
          <ac:chgData name="Yi Liu" userId="eb9fa73d484f74de" providerId="LiveId" clId="{47F8F17E-1D41-4C36-9E17-777034CB6F20}" dt="2023-09-07T06:19:44.858" v="12670" actId="700"/>
          <ac:spMkLst>
            <pc:docMk/>
            <pc:sldMk cId="1361459141" sldId="369"/>
            <ac:spMk id="4" creationId="{D544CCB4-9521-4B9C-9D33-67E45EFE0199}"/>
          </ac:spMkLst>
        </pc:spChg>
        <pc:spChg chg="add mod ord">
          <ac:chgData name="Yi Liu" userId="eb9fa73d484f74de" providerId="LiveId" clId="{47F8F17E-1D41-4C36-9E17-777034CB6F20}" dt="2023-09-07T06:21:04.820" v="12671"/>
          <ac:spMkLst>
            <pc:docMk/>
            <pc:sldMk cId="1361459141" sldId="369"/>
            <ac:spMk id="5" creationId="{86C52E5C-25A2-4489-83BD-CE33DDF36CCC}"/>
          </ac:spMkLst>
        </pc:spChg>
        <pc:spChg chg="add mod ord">
          <ac:chgData name="Yi Liu" userId="eb9fa73d484f74de" providerId="LiveId" clId="{47F8F17E-1D41-4C36-9E17-777034CB6F20}" dt="2023-09-07T08:29:29.583" v="13817" actId="207"/>
          <ac:spMkLst>
            <pc:docMk/>
            <pc:sldMk cId="1361459141" sldId="369"/>
            <ac:spMk id="6" creationId="{07BEB524-1F5E-428F-B803-8F584DC6B00C}"/>
          </ac:spMkLst>
        </pc:spChg>
        <pc:spChg chg="add del mod">
          <ac:chgData name="Yi Liu" userId="eb9fa73d484f74de" providerId="LiveId" clId="{47F8F17E-1D41-4C36-9E17-777034CB6F20}" dt="2023-09-07T06:50:35.098" v="13103" actId="21"/>
          <ac:spMkLst>
            <pc:docMk/>
            <pc:sldMk cId="1361459141" sldId="369"/>
            <ac:spMk id="7" creationId="{0B26B365-EC4E-480C-9508-24A040A35E7F}"/>
          </ac:spMkLst>
        </pc:spChg>
      </pc:sldChg>
      <pc:sldChg chg="addSp delSp modSp new mod modClrScheme modAnim chgLayout">
        <pc:chgData name="Yi Liu" userId="eb9fa73d484f74de" providerId="LiveId" clId="{47F8F17E-1D41-4C36-9E17-777034CB6F20}" dt="2023-09-07T08:13:30.223" v="13768"/>
        <pc:sldMkLst>
          <pc:docMk/>
          <pc:sldMk cId="712237482" sldId="370"/>
        </pc:sldMkLst>
        <pc:spChg chg="del mod ord">
          <ac:chgData name="Yi Liu" userId="eb9fa73d484f74de" providerId="LiveId" clId="{47F8F17E-1D41-4C36-9E17-777034CB6F20}" dt="2023-09-07T06:22:34.090" v="12686" actId="700"/>
          <ac:spMkLst>
            <pc:docMk/>
            <pc:sldMk cId="712237482" sldId="370"/>
            <ac:spMk id="2" creationId="{C76B9978-DC0D-4510-88E8-8276DD2761A3}"/>
          </ac:spMkLst>
        </pc:spChg>
        <pc:spChg chg="del mod ord">
          <ac:chgData name="Yi Liu" userId="eb9fa73d484f74de" providerId="LiveId" clId="{47F8F17E-1D41-4C36-9E17-777034CB6F20}" dt="2023-09-07T06:22:34.090" v="12686" actId="700"/>
          <ac:spMkLst>
            <pc:docMk/>
            <pc:sldMk cId="712237482" sldId="370"/>
            <ac:spMk id="3" creationId="{F0CD5579-976B-421A-BB92-C978973FAB6F}"/>
          </ac:spMkLst>
        </pc:spChg>
        <pc:spChg chg="mod ord">
          <ac:chgData name="Yi Liu" userId="eb9fa73d484f74de" providerId="LiveId" clId="{47F8F17E-1D41-4C36-9E17-777034CB6F20}" dt="2023-09-07T06:22:34.090" v="12686" actId="700"/>
          <ac:spMkLst>
            <pc:docMk/>
            <pc:sldMk cId="712237482" sldId="370"/>
            <ac:spMk id="4" creationId="{FA0A8C52-43DB-4C6F-98C4-72298533469F}"/>
          </ac:spMkLst>
        </pc:spChg>
        <pc:spChg chg="add mod ord">
          <ac:chgData name="Yi Liu" userId="eb9fa73d484f74de" providerId="LiveId" clId="{47F8F17E-1D41-4C36-9E17-777034CB6F20}" dt="2023-09-07T06:22:44.443" v="12687"/>
          <ac:spMkLst>
            <pc:docMk/>
            <pc:sldMk cId="712237482" sldId="370"/>
            <ac:spMk id="5" creationId="{426422EB-D671-442E-B07E-9E716D7512A7}"/>
          </ac:spMkLst>
        </pc:spChg>
        <pc:spChg chg="add mod ord">
          <ac:chgData name="Yi Liu" userId="eb9fa73d484f74de" providerId="LiveId" clId="{47F8F17E-1D41-4C36-9E17-777034CB6F20}" dt="2023-09-07T06:26:30.574" v="12744" actId="404"/>
          <ac:spMkLst>
            <pc:docMk/>
            <pc:sldMk cId="712237482" sldId="370"/>
            <ac:spMk id="6" creationId="{AB87DCBD-CD4F-4D07-8B43-B56A27926E06}"/>
          </ac:spMkLst>
        </pc:spChg>
      </pc:sldChg>
      <pc:sldChg chg="addSp delSp modSp new del mod">
        <pc:chgData name="Yi Liu" userId="eb9fa73d484f74de" providerId="LiveId" clId="{47F8F17E-1D41-4C36-9E17-777034CB6F20}" dt="2023-09-07T07:36:56.919" v="13278" actId="47"/>
        <pc:sldMkLst>
          <pc:docMk/>
          <pc:sldMk cId="4202781514" sldId="371"/>
        </pc:sldMkLst>
        <pc:spChg chg="del">
          <ac:chgData name="Yi Liu" userId="eb9fa73d484f74de" providerId="LiveId" clId="{47F8F17E-1D41-4C36-9E17-777034CB6F20}" dt="2023-09-07T06:50:37.858" v="13105"/>
          <ac:spMkLst>
            <pc:docMk/>
            <pc:sldMk cId="4202781514" sldId="371"/>
            <ac:spMk id="3" creationId="{F21339A9-4E8C-473A-B4CB-4428A3D4500B}"/>
          </ac:spMkLst>
        </pc:spChg>
        <pc:spChg chg="add mod">
          <ac:chgData name="Yi Liu" userId="eb9fa73d484f74de" providerId="LiveId" clId="{47F8F17E-1D41-4C36-9E17-777034CB6F20}" dt="2023-09-07T06:50:37.892" v="13106" actId="27636"/>
          <ac:spMkLst>
            <pc:docMk/>
            <pc:sldMk cId="4202781514" sldId="371"/>
            <ac:spMk id="5" creationId="{5BE98545-886F-44DD-9F54-814594FCBAEC}"/>
          </ac:spMkLst>
        </pc:spChg>
      </pc:sldChg>
      <pc:sldChg chg="modSp new mod">
        <pc:chgData name="Yi Liu" userId="eb9fa73d484f74de" providerId="LiveId" clId="{47F8F17E-1D41-4C36-9E17-777034CB6F20}" dt="2023-09-07T08:29:14.498" v="13816" actId="207"/>
        <pc:sldMkLst>
          <pc:docMk/>
          <pc:sldMk cId="3206070739" sldId="372"/>
        </pc:sldMkLst>
        <pc:spChg chg="mod">
          <ac:chgData name="Yi Liu" userId="eb9fa73d484f74de" providerId="LiveId" clId="{47F8F17E-1D41-4C36-9E17-777034CB6F20}" dt="2023-09-07T07:41:12.830" v="13501" actId="20577"/>
          <ac:spMkLst>
            <pc:docMk/>
            <pc:sldMk cId="3206070739" sldId="372"/>
            <ac:spMk id="2" creationId="{75D30FA9-52BB-4902-966D-A394102AA4FD}"/>
          </ac:spMkLst>
        </pc:spChg>
        <pc:spChg chg="mod">
          <ac:chgData name="Yi Liu" userId="eb9fa73d484f74de" providerId="LiveId" clId="{47F8F17E-1D41-4C36-9E17-777034CB6F20}" dt="2023-09-07T08:29:14.498" v="13816" actId="207"/>
          <ac:spMkLst>
            <pc:docMk/>
            <pc:sldMk cId="3206070739" sldId="372"/>
            <ac:spMk id="3" creationId="{FBB7379F-B67B-460A-BA62-11E416892913}"/>
          </ac:spMkLst>
        </pc:spChg>
      </pc:sldChg>
      <pc:sldChg chg="modSp new mod modAnim">
        <pc:chgData name="Yi Liu" userId="eb9fa73d484f74de" providerId="LiveId" clId="{47F8F17E-1D41-4C36-9E17-777034CB6F20}" dt="2023-09-07T08:27:20.082" v="13806"/>
        <pc:sldMkLst>
          <pc:docMk/>
          <pc:sldMk cId="4027340286" sldId="373"/>
        </pc:sldMkLst>
        <pc:spChg chg="mod">
          <ac:chgData name="Yi Liu" userId="eb9fa73d484f74de" providerId="LiveId" clId="{47F8F17E-1D41-4C36-9E17-777034CB6F20}" dt="2023-09-07T07:41:17.741" v="13502" actId="207"/>
          <ac:spMkLst>
            <pc:docMk/>
            <pc:sldMk cId="4027340286" sldId="373"/>
            <ac:spMk id="2" creationId="{4D9CE536-D6DE-4CCC-9E97-6C1F885915B0}"/>
          </ac:spMkLst>
        </pc:spChg>
        <pc:spChg chg="mod">
          <ac:chgData name="Yi Liu" userId="eb9fa73d484f74de" providerId="LiveId" clId="{47F8F17E-1D41-4C36-9E17-777034CB6F20}" dt="2023-09-07T08:27:12.929" v="13805" actId="20577"/>
          <ac:spMkLst>
            <pc:docMk/>
            <pc:sldMk cId="4027340286" sldId="373"/>
            <ac:spMk id="3" creationId="{CE163D03-9341-4EE9-8FD1-F74565186CD4}"/>
          </ac:spMkLst>
        </pc:spChg>
      </pc:sldChg>
      <pc:sldChg chg="addSp delSp modSp new mod">
        <pc:chgData name="Yi Liu" userId="eb9fa73d484f74de" providerId="LiveId" clId="{47F8F17E-1D41-4C36-9E17-777034CB6F20}" dt="2023-09-07T09:16:10.998" v="14320"/>
        <pc:sldMkLst>
          <pc:docMk/>
          <pc:sldMk cId="2218476222" sldId="374"/>
        </pc:sldMkLst>
        <pc:spChg chg="mod">
          <ac:chgData name="Yi Liu" userId="eb9fa73d484f74de" providerId="LiveId" clId="{47F8F17E-1D41-4C36-9E17-777034CB6F20}" dt="2023-09-07T08:27:58.777" v="13809" actId="27636"/>
          <ac:spMkLst>
            <pc:docMk/>
            <pc:sldMk cId="2218476222" sldId="374"/>
            <ac:spMk id="2" creationId="{7368CEAF-D886-43BB-AE9A-E90818B0AB73}"/>
          </ac:spMkLst>
        </pc:spChg>
        <pc:spChg chg="mod">
          <ac:chgData name="Yi Liu" userId="eb9fa73d484f74de" providerId="LiveId" clId="{47F8F17E-1D41-4C36-9E17-777034CB6F20}" dt="2023-09-07T08:42:28.579" v="14317" actId="20577"/>
          <ac:spMkLst>
            <pc:docMk/>
            <pc:sldMk cId="2218476222" sldId="374"/>
            <ac:spMk id="3" creationId="{31D9ECF6-7989-4725-AD2A-F439C7E1FA78}"/>
          </ac:spMkLst>
        </pc:spChg>
        <pc:picChg chg="add del mod">
          <ac:chgData name="Yi Liu" userId="eb9fa73d484f74de" providerId="LiveId" clId="{47F8F17E-1D41-4C36-9E17-777034CB6F20}" dt="2023-09-07T09:16:10.998" v="14320"/>
          <ac:picMkLst>
            <pc:docMk/>
            <pc:sldMk cId="2218476222" sldId="374"/>
            <ac:picMk id="6" creationId="{1275718F-76C4-4CC9-9F78-103198535A20}"/>
          </ac:picMkLst>
        </pc:picChg>
      </pc:sldChg>
      <pc:sldChg chg="addSp delSp modSp add mod">
        <pc:chgData name="Yi Liu" userId="eb9fa73d484f74de" providerId="LiveId" clId="{47F8F17E-1D41-4C36-9E17-777034CB6F20}" dt="2023-09-07T09:38:21.962" v="14628" actId="113"/>
        <pc:sldMkLst>
          <pc:docMk/>
          <pc:sldMk cId="2053354855" sldId="375"/>
        </pc:sldMkLst>
        <pc:spChg chg="mod">
          <ac:chgData name="Yi Liu" userId="eb9fa73d484f74de" providerId="LiveId" clId="{47F8F17E-1D41-4C36-9E17-777034CB6F20}" dt="2023-09-07T09:32:34.090" v="14586" actId="1076"/>
          <ac:spMkLst>
            <pc:docMk/>
            <pc:sldMk cId="2053354855" sldId="375"/>
            <ac:spMk id="3" creationId="{31D9ECF6-7989-4725-AD2A-F439C7E1FA78}"/>
          </ac:spMkLst>
        </pc:spChg>
        <pc:spChg chg="add mod">
          <ac:chgData name="Yi Liu" userId="eb9fa73d484f74de" providerId="LiveId" clId="{47F8F17E-1D41-4C36-9E17-777034CB6F20}" dt="2023-09-07T09:29:51.037" v="14545" actId="1076"/>
          <ac:spMkLst>
            <pc:docMk/>
            <pc:sldMk cId="2053354855" sldId="375"/>
            <ac:spMk id="6" creationId="{1BAE75F5-1BBF-4E83-8F0B-2D26B36D8E54}"/>
          </ac:spMkLst>
        </pc:spChg>
        <pc:spChg chg="add mod">
          <ac:chgData name="Yi Liu" userId="eb9fa73d484f74de" providerId="LiveId" clId="{47F8F17E-1D41-4C36-9E17-777034CB6F20}" dt="2023-09-07T09:38:21.962" v="14628" actId="113"/>
          <ac:spMkLst>
            <pc:docMk/>
            <pc:sldMk cId="2053354855" sldId="375"/>
            <ac:spMk id="8" creationId="{D49557F9-FBF5-46AA-B715-E007F1520681}"/>
          </ac:spMkLst>
        </pc:spChg>
        <pc:spChg chg="add mod">
          <ac:chgData name="Yi Liu" userId="eb9fa73d484f74de" providerId="LiveId" clId="{47F8F17E-1D41-4C36-9E17-777034CB6F20}" dt="2023-09-07T09:34:20.784" v="14607" actId="1076"/>
          <ac:spMkLst>
            <pc:docMk/>
            <pc:sldMk cId="2053354855" sldId="375"/>
            <ac:spMk id="9" creationId="{83BDDD76-0CD2-436D-BB54-C767BC308F82}"/>
          </ac:spMkLst>
        </pc:spChg>
        <pc:spChg chg="add del">
          <ac:chgData name="Yi Liu" userId="eb9fa73d484f74de" providerId="LiveId" clId="{47F8F17E-1D41-4C36-9E17-777034CB6F20}" dt="2023-09-07T09:34:33.430" v="14609" actId="22"/>
          <ac:spMkLst>
            <pc:docMk/>
            <pc:sldMk cId="2053354855" sldId="375"/>
            <ac:spMk id="11" creationId="{69268ACD-0EA7-49F9-9FFF-97C0E7D60396}"/>
          </ac:spMkLst>
        </pc:spChg>
      </pc:sldChg>
      <pc:sldChg chg="add del">
        <pc:chgData name="Yi Liu" userId="eb9fa73d484f74de" providerId="LiveId" clId="{47F8F17E-1D41-4C36-9E17-777034CB6F20}" dt="2023-09-07T08:42:38.100" v="14318" actId="47"/>
        <pc:sldMkLst>
          <pc:docMk/>
          <pc:sldMk cId="2889455089" sldId="375"/>
        </pc:sldMkLst>
      </pc:sldChg>
      <pc:sldChg chg="modSp add mod">
        <pc:chgData name="Yi Liu" userId="eb9fa73d484f74de" providerId="LiveId" clId="{47F8F17E-1D41-4C36-9E17-777034CB6F20}" dt="2023-09-07T11:17:00.145" v="14648" actId="114"/>
        <pc:sldMkLst>
          <pc:docMk/>
          <pc:sldMk cId="3701009507" sldId="376"/>
        </pc:sldMkLst>
        <pc:spChg chg="mod">
          <ac:chgData name="Yi Liu" userId="eb9fa73d484f74de" providerId="LiveId" clId="{47F8F17E-1D41-4C36-9E17-777034CB6F20}" dt="2023-09-07T11:17:00.145" v="14648" actId="114"/>
          <ac:spMkLst>
            <pc:docMk/>
            <pc:sldMk cId="3701009507" sldId="376"/>
            <ac:spMk id="3" creationId="{31D9ECF6-7989-4725-AD2A-F439C7E1FA78}"/>
          </ac:spMkLst>
        </pc:spChg>
        <pc:spChg chg="mod">
          <ac:chgData name="Yi Liu" userId="eb9fa73d484f74de" providerId="LiveId" clId="{47F8F17E-1D41-4C36-9E17-777034CB6F20}" dt="2023-09-07T09:34:50.995" v="14612" actId="1076"/>
          <ac:spMkLst>
            <pc:docMk/>
            <pc:sldMk cId="3701009507" sldId="376"/>
            <ac:spMk id="6" creationId="{1BAE75F5-1BBF-4E83-8F0B-2D26B36D8E54}"/>
          </ac:spMkLst>
        </pc:spChg>
        <pc:spChg chg="mod">
          <ac:chgData name="Yi Liu" userId="eb9fa73d484f74de" providerId="LiveId" clId="{47F8F17E-1D41-4C36-9E17-777034CB6F20}" dt="2023-09-07T09:38:17.586" v="14627" actId="113"/>
          <ac:spMkLst>
            <pc:docMk/>
            <pc:sldMk cId="3701009507" sldId="376"/>
            <ac:spMk id="8" creationId="{D49557F9-FBF5-46AA-B715-E007F1520681}"/>
          </ac:spMkLst>
        </pc:spChg>
        <pc:spChg chg="mod">
          <ac:chgData name="Yi Liu" userId="eb9fa73d484f74de" providerId="LiveId" clId="{47F8F17E-1D41-4C36-9E17-777034CB6F20}" dt="2023-09-07T09:34:50.995" v="14612" actId="1076"/>
          <ac:spMkLst>
            <pc:docMk/>
            <pc:sldMk cId="3701009507" sldId="376"/>
            <ac:spMk id="9" creationId="{83BDDD76-0CD2-436D-BB54-C767BC308F82}"/>
          </ac:spMkLst>
        </pc:spChg>
      </pc:sldChg>
      <pc:sldChg chg="addSp modSp new mod">
        <pc:chgData name="Yi Liu" userId="eb9fa73d484f74de" providerId="LiveId" clId="{47F8F17E-1D41-4C36-9E17-777034CB6F20}" dt="2023-09-07T12:33:12.055" v="14863" actId="20577"/>
        <pc:sldMkLst>
          <pc:docMk/>
          <pc:sldMk cId="473631044" sldId="377"/>
        </pc:sldMkLst>
        <pc:spChg chg="mod">
          <ac:chgData name="Yi Liu" userId="eb9fa73d484f74de" providerId="LiveId" clId="{47F8F17E-1D41-4C36-9E17-777034CB6F20}" dt="2023-09-07T11:17:29.419" v="14651" actId="27636"/>
          <ac:spMkLst>
            <pc:docMk/>
            <pc:sldMk cId="473631044" sldId="377"/>
            <ac:spMk id="2" creationId="{E41AA644-D0AD-4BB2-8C54-15B16F7FC4A0}"/>
          </ac:spMkLst>
        </pc:spChg>
        <pc:spChg chg="mod">
          <ac:chgData name="Yi Liu" userId="eb9fa73d484f74de" providerId="LiveId" clId="{47F8F17E-1D41-4C36-9E17-777034CB6F20}" dt="2023-09-07T11:22:29.145" v="14747" actId="20577"/>
          <ac:spMkLst>
            <pc:docMk/>
            <pc:sldMk cId="473631044" sldId="377"/>
            <ac:spMk id="3" creationId="{810C6049-51A3-4B67-B059-F24291062D51}"/>
          </ac:spMkLst>
        </pc:spChg>
        <pc:spChg chg="add mod">
          <ac:chgData name="Yi Liu" userId="eb9fa73d484f74de" providerId="LiveId" clId="{47F8F17E-1D41-4C36-9E17-777034CB6F20}" dt="2023-09-07T12:33:08.148" v="14862" actId="20577"/>
          <ac:spMkLst>
            <pc:docMk/>
            <pc:sldMk cId="473631044" sldId="377"/>
            <ac:spMk id="5" creationId="{86FCBABE-0254-480B-A047-FF714CFD407C}"/>
          </ac:spMkLst>
        </pc:spChg>
        <pc:spChg chg="add mod">
          <ac:chgData name="Yi Liu" userId="eb9fa73d484f74de" providerId="LiveId" clId="{47F8F17E-1D41-4C36-9E17-777034CB6F20}" dt="2023-09-07T12:33:12.055" v="14863" actId="20577"/>
          <ac:spMkLst>
            <pc:docMk/>
            <pc:sldMk cId="473631044" sldId="377"/>
            <ac:spMk id="6" creationId="{373A6832-4486-46A2-9187-01272E64AE44}"/>
          </ac:spMkLst>
        </pc:spChg>
        <pc:spChg chg="add mod">
          <ac:chgData name="Yi Liu" userId="eb9fa73d484f74de" providerId="LiveId" clId="{47F8F17E-1D41-4C36-9E17-777034CB6F20}" dt="2023-09-07T11:17:45.780" v="14666"/>
          <ac:spMkLst>
            <pc:docMk/>
            <pc:sldMk cId="473631044" sldId="377"/>
            <ac:spMk id="7" creationId="{B8711DFE-2CEB-4CB6-9E65-7DFA8C277E06}"/>
          </ac:spMkLst>
        </pc:spChg>
      </pc:sldChg>
      <pc:sldChg chg="modSp new del mod ord">
        <pc:chgData name="Yi Liu" userId="eb9fa73d484f74de" providerId="LiveId" clId="{47F8F17E-1D41-4C36-9E17-777034CB6F20}" dt="2023-09-07T13:09:17.601" v="15802" actId="47"/>
        <pc:sldMkLst>
          <pc:docMk/>
          <pc:sldMk cId="1813096565" sldId="378"/>
        </pc:sldMkLst>
        <pc:spChg chg="mod">
          <ac:chgData name="Yi Liu" userId="eb9fa73d484f74de" providerId="LiveId" clId="{47F8F17E-1D41-4C36-9E17-777034CB6F20}" dt="2023-09-07T11:22:40.885" v="14748"/>
          <ac:spMkLst>
            <pc:docMk/>
            <pc:sldMk cId="1813096565" sldId="378"/>
            <ac:spMk id="2" creationId="{AA5D970F-755C-43F2-9749-92B3505F76ED}"/>
          </ac:spMkLst>
        </pc:spChg>
      </pc:sldChg>
      <pc:sldChg chg="addSp delSp modSp add mod">
        <pc:chgData name="Yi Liu" userId="eb9fa73d484f74de" providerId="LiveId" clId="{47F8F17E-1D41-4C36-9E17-777034CB6F20}" dt="2023-09-07T12:19:12.975" v="14837" actId="1076"/>
        <pc:sldMkLst>
          <pc:docMk/>
          <pc:sldMk cId="3708694031" sldId="379"/>
        </pc:sldMkLst>
        <pc:spChg chg="mod">
          <ac:chgData name="Yi Liu" userId="eb9fa73d484f74de" providerId="LiveId" clId="{47F8F17E-1D41-4C36-9E17-777034CB6F20}" dt="2023-09-07T11:23:03.104" v="14751" actId="27636"/>
          <ac:spMkLst>
            <pc:docMk/>
            <pc:sldMk cId="3708694031" sldId="379"/>
            <ac:spMk id="2" creationId="{7368CEAF-D886-43BB-AE9A-E90818B0AB73}"/>
          </ac:spMkLst>
        </pc:spChg>
        <pc:spChg chg="mod">
          <ac:chgData name="Yi Liu" userId="eb9fa73d484f74de" providerId="LiveId" clId="{47F8F17E-1D41-4C36-9E17-777034CB6F20}" dt="2023-09-07T12:02:36.996" v="14800" actId="207"/>
          <ac:spMkLst>
            <pc:docMk/>
            <pc:sldMk cId="3708694031" sldId="379"/>
            <ac:spMk id="3" creationId="{31D9ECF6-7989-4725-AD2A-F439C7E1FA78}"/>
          </ac:spMkLst>
        </pc:spChg>
        <pc:spChg chg="del mod">
          <ac:chgData name="Yi Liu" userId="eb9fa73d484f74de" providerId="LiveId" clId="{47F8F17E-1D41-4C36-9E17-777034CB6F20}" dt="2023-09-07T12:19:05.690" v="14835" actId="478"/>
          <ac:spMkLst>
            <pc:docMk/>
            <pc:sldMk cId="3708694031" sldId="379"/>
            <ac:spMk id="6" creationId="{1BAE75F5-1BBF-4E83-8F0B-2D26B36D8E54}"/>
          </ac:spMkLst>
        </pc:spChg>
        <pc:spChg chg="del mod">
          <ac:chgData name="Yi Liu" userId="eb9fa73d484f74de" providerId="LiveId" clId="{47F8F17E-1D41-4C36-9E17-777034CB6F20}" dt="2023-09-07T12:19:05.690" v="14835" actId="478"/>
          <ac:spMkLst>
            <pc:docMk/>
            <pc:sldMk cId="3708694031" sldId="379"/>
            <ac:spMk id="8" creationId="{D49557F9-FBF5-46AA-B715-E007F1520681}"/>
          </ac:spMkLst>
        </pc:spChg>
        <pc:spChg chg="add mod">
          <ac:chgData name="Yi Liu" userId="eb9fa73d484f74de" providerId="LiveId" clId="{47F8F17E-1D41-4C36-9E17-777034CB6F20}" dt="2023-09-07T12:19:12.975" v="14837" actId="1076"/>
          <ac:spMkLst>
            <pc:docMk/>
            <pc:sldMk cId="3708694031" sldId="379"/>
            <ac:spMk id="10" creationId="{63372094-A00B-4D87-8C42-C19F01B7E4BF}"/>
          </ac:spMkLst>
        </pc:spChg>
        <pc:spChg chg="add mod">
          <ac:chgData name="Yi Liu" userId="eb9fa73d484f74de" providerId="LiveId" clId="{47F8F17E-1D41-4C36-9E17-777034CB6F20}" dt="2023-09-07T12:19:12.975" v="14837" actId="1076"/>
          <ac:spMkLst>
            <pc:docMk/>
            <pc:sldMk cId="3708694031" sldId="379"/>
            <ac:spMk id="11" creationId="{448C2578-8E95-46C8-9505-8847216B66F3}"/>
          </ac:spMkLst>
        </pc:spChg>
      </pc:sldChg>
      <pc:sldChg chg="add del ord">
        <pc:chgData name="Yi Liu" userId="eb9fa73d484f74de" providerId="LiveId" clId="{47F8F17E-1D41-4C36-9E17-777034CB6F20}" dt="2023-09-07T12:17:18.373" v="14817" actId="47"/>
        <pc:sldMkLst>
          <pc:docMk/>
          <pc:sldMk cId="3133325355" sldId="380"/>
        </pc:sldMkLst>
      </pc:sldChg>
      <pc:sldChg chg="addSp delSp modSp add mod">
        <pc:chgData name="Yi Liu" userId="eb9fa73d484f74de" providerId="LiveId" clId="{47F8F17E-1D41-4C36-9E17-777034CB6F20}" dt="2023-09-07T12:21:08.239" v="14853" actId="27636"/>
        <pc:sldMkLst>
          <pc:docMk/>
          <pc:sldMk cId="3275879645" sldId="380"/>
        </pc:sldMkLst>
        <pc:spChg chg="mod">
          <ac:chgData name="Yi Liu" userId="eb9fa73d484f74de" providerId="LiveId" clId="{47F8F17E-1D41-4C36-9E17-777034CB6F20}" dt="2023-09-07T12:21:08.239" v="14853" actId="27636"/>
          <ac:spMkLst>
            <pc:docMk/>
            <pc:sldMk cId="3275879645" sldId="380"/>
            <ac:spMk id="2" creationId="{7368CEAF-D886-43BB-AE9A-E90818B0AB73}"/>
          </ac:spMkLst>
        </pc:spChg>
        <pc:spChg chg="mod">
          <ac:chgData name="Yi Liu" userId="eb9fa73d484f74de" providerId="LiveId" clId="{47F8F17E-1D41-4C36-9E17-777034CB6F20}" dt="2023-09-07T12:20:43.196" v="14850" actId="27636"/>
          <ac:spMkLst>
            <pc:docMk/>
            <pc:sldMk cId="3275879645" sldId="380"/>
            <ac:spMk id="3" creationId="{31D9ECF6-7989-4725-AD2A-F439C7E1FA78}"/>
          </ac:spMkLst>
        </pc:spChg>
        <pc:spChg chg="del">
          <ac:chgData name="Yi Liu" userId="eb9fa73d484f74de" providerId="LiveId" clId="{47F8F17E-1D41-4C36-9E17-777034CB6F20}" dt="2023-09-07T12:18:06.803" v="14822" actId="478"/>
          <ac:spMkLst>
            <pc:docMk/>
            <pc:sldMk cId="3275879645" sldId="380"/>
            <ac:spMk id="6" creationId="{1BAE75F5-1BBF-4E83-8F0B-2D26B36D8E54}"/>
          </ac:spMkLst>
        </pc:spChg>
        <pc:spChg chg="del">
          <ac:chgData name="Yi Liu" userId="eb9fa73d484f74de" providerId="LiveId" clId="{47F8F17E-1D41-4C36-9E17-777034CB6F20}" dt="2023-09-07T12:18:06.803" v="14822" actId="478"/>
          <ac:spMkLst>
            <pc:docMk/>
            <pc:sldMk cId="3275879645" sldId="380"/>
            <ac:spMk id="8" creationId="{D49557F9-FBF5-46AA-B715-E007F1520681}"/>
          </ac:spMkLst>
        </pc:spChg>
        <pc:spChg chg="add mod">
          <ac:chgData name="Yi Liu" userId="eb9fa73d484f74de" providerId="LiveId" clId="{47F8F17E-1D41-4C36-9E17-777034CB6F20}" dt="2023-09-07T12:18:53.883" v="14834" actId="20577"/>
          <ac:spMkLst>
            <pc:docMk/>
            <pc:sldMk cId="3275879645" sldId="380"/>
            <ac:spMk id="10" creationId="{8618D250-EF1C-44CD-9333-6DC23A61F47C}"/>
          </ac:spMkLst>
        </pc:spChg>
        <pc:spChg chg="add mod">
          <ac:chgData name="Yi Liu" userId="eb9fa73d484f74de" providerId="LiveId" clId="{47F8F17E-1D41-4C36-9E17-777034CB6F20}" dt="2023-09-07T12:18:52.396" v="14833" actId="20577"/>
          <ac:spMkLst>
            <pc:docMk/>
            <pc:sldMk cId="3275879645" sldId="380"/>
            <ac:spMk id="11" creationId="{DB5EBF0A-561D-4AD0-8471-C38C01B1F474}"/>
          </ac:spMkLst>
        </pc:spChg>
      </pc:sldChg>
      <pc:sldChg chg="addSp delSp modSp add mod">
        <pc:chgData name="Yi Liu" userId="eb9fa73d484f74de" providerId="LiveId" clId="{47F8F17E-1D41-4C36-9E17-777034CB6F20}" dt="2023-09-07T12:33:49.456" v="14877" actId="478"/>
        <pc:sldMkLst>
          <pc:docMk/>
          <pc:sldMk cId="1041997249" sldId="381"/>
        </pc:sldMkLst>
        <pc:spChg chg="mod">
          <ac:chgData name="Yi Liu" userId="eb9fa73d484f74de" providerId="LiveId" clId="{47F8F17E-1D41-4C36-9E17-777034CB6F20}" dt="2023-09-07T12:27:12.510" v="14855" actId="27636"/>
          <ac:spMkLst>
            <pc:docMk/>
            <pc:sldMk cId="1041997249" sldId="381"/>
            <ac:spMk id="2" creationId="{E41AA644-D0AD-4BB2-8C54-15B16F7FC4A0}"/>
          </ac:spMkLst>
        </pc:spChg>
        <pc:spChg chg="mod">
          <ac:chgData name="Yi Liu" userId="eb9fa73d484f74de" providerId="LiveId" clId="{47F8F17E-1D41-4C36-9E17-777034CB6F20}" dt="2023-09-07T12:33:29.662" v="14871" actId="20577"/>
          <ac:spMkLst>
            <pc:docMk/>
            <pc:sldMk cId="1041997249" sldId="381"/>
            <ac:spMk id="5" creationId="{86FCBABE-0254-480B-A047-FF714CFD407C}"/>
          </ac:spMkLst>
        </pc:spChg>
        <pc:spChg chg="del">
          <ac:chgData name="Yi Liu" userId="eb9fa73d484f74de" providerId="LiveId" clId="{47F8F17E-1D41-4C36-9E17-777034CB6F20}" dt="2023-09-07T12:33:35.221" v="14872" actId="478"/>
          <ac:spMkLst>
            <pc:docMk/>
            <pc:sldMk cId="1041997249" sldId="381"/>
            <ac:spMk id="6" creationId="{373A6832-4486-46A2-9187-01272E64AE44}"/>
          </ac:spMkLst>
        </pc:spChg>
        <pc:spChg chg="add del mod">
          <ac:chgData name="Yi Liu" userId="eb9fa73d484f74de" providerId="LiveId" clId="{47F8F17E-1D41-4C36-9E17-777034CB6F20}" dt="2023-09-07T12:33:49.456" v="14877" actId="478"/>
          <ac:spMkLst>
            <pc:docMk/>
            <pc:sldMk cId="1041997249" sldId="381"/>
            <ac:spMk id="8" creationId="{77E2AD7C-3707-4FFD-A42F-810605869A08}"/>
          </ac:spMkLst>
        </pc:spChg>
        <pc:spChg chg="add del mod">
          <ac:chgData name="Yi Liu" userId="eb9fa73d484f74de" providerId="LiveId" clId="{47F8F17E-1D41-4C36-9E17-777034CB6F20}" dt="2023-09-07T12:33:49.456" v="14877" actId="478"/>
          <ac:spMkLst>
            <pc:docMk/>
            <pc:sldMk cId="1041997249" sldId="381"/>
            <ac:spMk id="9" creationId="{D17D72C1-842B-4BED-A0D5-58C15B8B1001}"/>
          </ac:spMkLst>
        </pc:spChg>
        <pc:spChg chg="add mod">
          <ac:chgData name="Yi Liu" userId="eb9fa73d484f74de" providerId="LiveId" clId="{47F8F17E-1D41-4C36-9E17-777034CB6F20}" dt="2023-09-07T12:33:45.019" v="14876" actId="20577"/>
          <ac:spMkLst>
            <pc:docMk/>
            <pc:sldMk cId="1041997249" sldId="381"/>
            <ac:spMk id="10" creationId="{0B2B93DD-AB84-45FB-AD8D-28CA05D60E4D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4252429595" sldId="382"/>
        </pc:sldMkLst>
        <pc:spChg chg="mod">
          <ac:chgData name="Yi Liu" userId="eb9fa73d484f74de" providerId="LiveId" clId="{47F8F17E-1D41-4C36-9E17-777034CB6F20}" dt="2023-09-07T12:42:45.107" v="14879"/>
          <ac:spMkLst>
            <pc:docMk/>
            <pc:sldMk cId="4252429595" sldId="382"/>
            <ac:spMk id="2" creationId="{F06E3DBB-A8F3-436D-BEAE-7D788D0CC5B1}"/>
          </ac:spMkLst>
        </pc:spChg>
        <pc:spChg chg="mod">
          <ac:chgData name="Yi Liu" userId="eb9fa73d484f74de" providerId="LiveId" clId="{47F8F17E-1D41-4C36-9E17-777034CB6F20}" dt="2023-09-07T12:51:48.333" v="15077" actId="207"/>
          <ac:spMkLst>
            <pc:docMk/>
            <pc:sldMk cId="4252429595" sldId="382"/>
            <ac:spMk id="3" creationId="{E963361C-AF28-4B1C-8C95-6BF280684794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1350592225" sldId="383"/>
        </pc:sldMkLst>
        <pc:spChg chg="mod">
          <ac:chgData name="Yi Liu" userId="eb9fa73d484f74de" providerId="LiveId" clId="{47F8F17E-1D41-4C36-9E17-777034CB6F20}" dt="2023-09-07T12:53:10.319" v="15092" actId="12"/>
          <ac:spMkLst>
            <pc:docMk/>
            <pc:sldMk cId="1350592225" sldId="383"/>
            <ac:spMk id="3" creationId="{E963361C-AF28-4B1C-8C95-6BF280684794}"/>
          </ac:spMkLst>
        </pc:spChg>
      </pc:sldChg>
      <pc:sldChg chg="addSp modSp add del mod">
        <pc:chgData name="Yi Liu" userId="eb9fa73d484f74de" providerId="LiveId" clId="{47F8F17E-1D41-4C36-9E17-777034CB6F20}" dt="2023-09-21T02:11:25.206" v="26370" actId="47"/>
        <pc:sldMkLst>
          <pc:docMk/>
          <pc:sldMk cId="188216561" sldId="384"/>
        </pc:sldMkLst>
        <pc:spChg chg="mod">
          <ac:chgData name="Yi Liu" userId="eb9fa73d484f74de" providerId="LiveId" clId="{47F8F17E-1D41-4C36-9E17-777034CB6F20}" dt="2023-09-07T12:59:14.615" v="15387" actId="20577"/>
          <ac:spMkLst>
            <pc:docMk/>
            <pc:sldMk cId="188216561" sldId="384"/>
            <ac:spMk id="3" creationId="{E963361C-AF28-4B1C-8C95-6BF280684794}"/>
          </ac:spMkLst>
        </pc:spChg>
        <pc:spChg chg="add mod">
          <ac:chgData name="Yi Liu" userId="eb9fa73d484f74de" providerId="LiveId" clId="{47F8F17E-1D41-4C36-9E17-777034CB6F20}" dt="2023-09-07T12:55:27.583" v="15131" actId="207"/>
          <ac:spMkLst>
            <pc:docMk/>
            <pc:sldMk cId="188216561" sldId="384"/>
            <ac:spMk id="5" creationId="{E10E8860-4DCD-4EAD-B89D-F484A2126F86}"/>
          </ac:spMkLst>
        </pc:spChg>
        <pc:spChg chg="add mod">
          <ac:chgData name="Yi Liu" userId="eb9fa73d484f74de" providerId="LiveId" clId="{47F8F17E-1D41-4C36-9E17-777034CB6F20}" dt="2023-09-07T12:55:02.248" v="15125" actId="164"/>
          <ac:spMkLst>
            <pc:docMk/>
            <pc:sldMk cId="188216561" sldId="384"/>
            <ac:spMk id="6" creationId="{7F558F59-576C-458A-97CA-ADE77E449141}"/>
          </ac:spMkLst>
        </pc:spChg>
        <pc:spChg chg="mod">
          <ac:chgData name="Yi Liu" userId="eb9fa73d484f74de" providerId="LiveId" clId="{47F8F17E-1D41-4C36-9E17-777034CB6F20}" dt="2023-09-07T12:56:55.539" v="15237" actId="20577"/>
          <ac:spMkLst>
            <pc:docMk/>
            <pc:sldMk cId="188216561" sldId="384"/>
            <ac:spMk id="9" creationId="{D0DF58D3-691B-4471-BA44-267DBC1B8A06}"/>
          </ac:spMkLst>
        </pc:spChg>
        <pc:spChg chg="mod">
          <ac:chgData name="Yi Liu" userId="eb9fa73d484f74de" providerId="LiveId" clId="{47F8F17E-1D41-4C36-9E17-777034CB6F20}" dt="2023-09-07T12:56:49.731" v="15232" actId="20577"/>
          <ac:spMkLst>
            <pc:docMk/>
            <pc:sldMk cId="188216561" sldId="384"/>
            <ac:spMk id="10" creationId="{2E40EC58-5DAD-4794-9A49-4AF48F5ADA19}"/>
          </ac:spMkLst>
        </pc:spChg>
        <pc:grpChg chg="add mod">
          <ac:chgData name="Yi Liu" userId="eb9fa73d484f74de" providerId="LiveId" clId="{47F8F17E-1D41-4C36-9E17-777034CB6F20}" dt="2023-09-07T12:59:30.909" v="15388" actId="1076"/>
          <ac:grpSpMkLst>
            <pc:docMk/>
            <pc:sldMk cId="188216561" sldId="384"/>
            <ac:grpSpMk id="7" creationId="{1307016E-EAC1-4FDC-9860-0BC9874CD5C7}"/>
          </ac:grpSpMkLst>
        </pc:grpChg>
        <pc:grpChg chg="add mod">
          <ac:chgData name="Yi Liu" userId="eb9fa73d484f74de" providerId="LiveId" clId="{47F8F17E-1D41-4C36-9E17-777034CB6F20}" dt="2023-09-07T12:58:08.556" v="15291" actId="1076"/>
          <ac:grpSpMkLst>
            <pc:docMk/>
            <pc:sldMk cId="188216561" sldId="384"/>
            <ac:grpSpMk id="8" creationId="{F1016F23-EF8F-42AE-BB61-88D1091B0AC2}"/>
          </ac:grpSpMkLst>
        </pc:grpChg>
      </pc:sldChg>
      <pc:sldChg chg="delSp modSp add del mod">
        <pc:chgData name="Yi Liu" userId="eb9fa73d484f74de" providerId="LiveId" clId="{47F8F17E-1D41-4C36-9E17-777034CB6F20}" dt="2023-09-21T02:11:25.206" v="26370" actId="47"/>
        <pc:sldMkLst>
          <pc:docMk/>
          <pc:sldMk cId="3700622289" sldId="385"/>
        </pc:sldMkLst>
        <pc:spChg chg="mod">
          <ac:chgData name="Yi Liu" userId="eb9fa73d484f74de" providerId="LiveId" clId="{47F8F17E-1D41-4C36-9E17-777034CB6F20}" dt="2023-09-07T13:05:47.774" v="15799" actId="207"/>
          <ac:spMkLst>
            <pc:docMk/>
            <pc:sldMk cId="3700622289" sldId="385"/>
            <ac:spMk id="3" creationId="{E963361C-AF28-4B1C-8C95-6BF280684794}"/>
          </ac:spMkLst>
        </pc:spChg>
        <pc:spChg chg="mod">
          <ac:chgData name="Yi Liu" userId="eb9fa73d484f74de" providerId="LiveId" clId="{47F8F17E-1D41-4C36-9E17-777034CB6F20}" dt="2023-09-07T13:02:15.380" v="15525" actId="20577"/>
          <ac:spMkLst>
            <pc:docMk/>
            <pc:sldMk cId="3700622289" sldId="385"/>
            <ac:spMk id="5" creationId="{E10E8860-4DCD-4EAD-B89D-F484A2126F86}"/>
          </ac:spMkLst>
        </pc:spChg>
        <pc:spChg chg="mod">
          <ac:chgData name="Yi Liu" userId="eb9fa73d484f74de" providerId="LiveId" clId="{47F8F17E-1D41-4C36-9E17-777034CB6F20}" dt="2023-09-07T13:03:31.381" v="15602" actId="1076"/>
          <ac:spMkLst>
            <pc:docMk/>
            <pc:sldMk cId="3700622289" sldId="385"/>
            <ac:spMk id="6" creationId="{7F558F59-576C-458A-97CA-ADE77E449141}"/>
          </ac:spMkLst>
        </pc:spChg>
        <pc:grpChg chg="mod">
          <ac:chgData name="Yi Liu" userId="eb9fa73d484f74de" providerId="LiveId" clId="{47F8F17E-1D41-4C36-9E17-777034CB6F20}" dt="2023-09-07T13:06:14.161" v="15800" actId="1076"/>
          <ac:grpSpMkLst>
            <pc:docMk/>
            <pc:sldMk cId="3700622289" sldId="385"/>
            <ac:grpSpMk id="7" creationId="{1307016E-EAC1-4FDC-9860-0BC9874CD5C7}"/>
          </ac:grpSpMkLst>
        </pc:grpChg>
        <pc:grpChg chg="del">
          <ac:chgData name="Yi Liu" userId="eb9fa73d484f74de" providerId="LiveId" clId="{47F8F17E-1D41-4C36-9E17-777034CB6F20}" dt="2023-09-07T13:02:22.290" v="15526" actId="478"/>
          <ac:grpSpMkLst>
            <pc:docMk/>
            <pc:sldMk cId="3700622289" sldId="385"/>
            <ac:grpSpMk id="8" creationId="{F1016F23-EF8F-42AE-BB61-88D1091B0AC2}"/>
          </ac:grpSpMkLst>
        </pc:grpChg>
      </pc:sldChg>
      <pc:sldChg chg="modSp new mod">
        <pc:chgData name="Yi Liu" userId="eb9fa73d484f74de" providerId="LiveId" clId="{47F8F17E-1D41-4C36-9E17-777034CB6F20}" dt="2023-09-07T13:09:28.305" v="15803"/>
        <pc:sldMkLst>
          <pc:docMk/>
          <pc:sldMk cId="880376449" sldId="386"/>
        </pc:sldMkLst>
        <pc:spChg chg="mod">
          <ac:chgData name="Yi Liu" userId="eb9fa73d484f74de" providerId="LiveId" clId="{47F8F17E-1D41-4C36-9E17-777034CB6F20}" dt="2023-09-07T13:09:28.305" v="15803"/>
          <ac:spMkLst>
            <pc:docMk/>
            <pc:sldMk cId="880376449" sldId="386"/>
            <ac:spMk id="2" creationId="{72442F5B-9CD7-4751-93A8-47D18436675A}"/>
          </ac:spMkLst>
        </pc:spChg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1043321052" sldId="387"/>
        </pc:sldMkLst>
      </pc:sldChg>
      <pc:sldChg chg="modSp del mod">
        <pc:chgData name="Yi Liu" userId="eb9fa73d484f74de" providerId="LiveId" clId="{47F8F17E-1D41-4C36-9E17-777034CB6F20}" dt="2023-09-21T02:11:25.206" v="26370" actId="47"/>
        <pc:sldMkLst>
          <pc:docMk/>
          <pc:sldMk cId="1535914037" sldId="388"/>
        </pc:sldMkLst>
        <pc:picChg chg="mod">
          <ac:chgData name="Yi Liu" userId="eb9fa73d484f74de" providerId="LiveId" clId="{47F8F17E-1D41-4C36-9E17-777034CB6F20}" dt="2023-09-13T06:04:05.057" v="17849" actId="14826"/>
          <ac:picMkLst>
            <pc:docMk/>
            <pc:sldMk cId="1535914037" sldId="388"/>
            <ac:picMk id="6" creationId="{0C999DD5-546F-A233-F2AE-A1EC4C218D67}"/>
          </ac:picMkLst>
        </pc:picChg>
      </pc:sldChg>
      <pc:sldChg chg="modSp del mod">
        <pc:chgData name="Yi Liu" userId="eb9fa73d484f74de" providerId="LiveId" clId="{47F8F17E-1D41-4C36-9E17-777034CB6F20}" dt="2023-09-21T02:11:25.206" v="26370" actId="47"/>
        <pc:sldMkLst>
          <pc:docMk/>
          <pc:sldMk cId="943789068" sldId="389"/>
        </pc:sldMkLst>
        <pc:picChg chg="mod">
          <ac:chgData name="Yi Liu" userId="eb9fa73d484f74de" providerId="LiveId" clId="{47F8F17E-1D41-4C36-9E17-777034CB6F20}" dt="2023-09-13T06:03:52.856" v="17848" actId="14826"/>
          <ac:picMkLst>
            <pc:docMk/>
            <pc:sldMk cId="943789068" sldId="389"/>
            <ac:picMk id="10" creationId="{F7DAE23E-19D8-E00F-8A8C-802F64088C32}"/>
          </ac:picMkLst>
        </pc:picChg>
      </pc:sldChg>
      <pc:sldChg chg="modSp del mod">
        <pc:chgData name="Yi Liu" userId="eb9fa73d484f74de" providerId="LiveId" clId="{47F8F17E-1D41-4C36-9E17-777034CB6F20}" dt="2023-09-21T02:11:25.206" v="26370" actId="47"/>
        <pc:sldMkLst>
          <pc:docMk/>
          <pc:sldMk cId="1028741381" sldId="390"/>
        </pc:sldMkLst>
        <pc:picChg chg="mod">
          <ac:chgData name="Yi Liu" userId="eb9fa73d484f74de" providerId="LiveId" clId="{47F8F17E-1D41-4C36-9E17-777034CB6F20}" dt="2023-09-13T06:03:36.886" v="17847" actId="14826"/>
          <ac:picMkLst>
            <pc:docMk/>
            <pc:sldMk cId="1028741381" sldId="390"/>
            <ac:picMk id="8" creationId="{BA9835AE-AE4A-353D-F4AC-D1BA0BDB79DA}"/>
          </ac:picMkLst>
        </pc:picChg>
      </pc:sldChg>
      <pc:sldChg chg="modSp del mod">
        <pc:chgData name="Yi Liu" userId="eb9fa73d484f74de" providerId="LiveId" clId="{47F8F17E-1D41-4C36-9E17-777034CB6F20}" dt="2023-09-21T02:11:25.206" v="26370" actId="47"/>
        <pc:sldMkLst>
          <pc:docMk/>
          <pc:sldMk cId="1482212522" sldId="391"/>
        </pc:sldMkLst>
        <pc:picChg chg="mod">
          <ac:chgData name="Yi Liu" userId="eb9fa73d484f74de" providerId="LiveId" clId="{47F8F17E-1D41-4C36-9E17-777034CB6F20}" dt="2023-09-13T06:03:26.702" v="17846" actId="14826"/>
          <ac:picMkLst>
            <pc:docMk/>
            <pc:sldMk cId="1482212522" sldId="391"/>
            <ac:picMk id="8" creationId="{C5CB6643-177B-B1D2-3F0F-9861DF84238E}"/>
          </ac:picMkLst>
        </pc:picChg>
      </pc:sldChg>
      <pc:sldChg chg="modSp del mod">
        <pc:chgData name="Yi Liu" userId="eb9fa73d484f74de" providerId="LiveId" clId="{47F8F17E-1D41-4C36-9E17-777034CB6F20}" dt="2023-09-21T02:11:25.206" v="26370" actId="47"/>
        <pc:sldMkLst>
          <pc:docMk/>
          <pc:sldMk cId="906026588" sldId="392"/>
        </pc:sldMkLst>
        <pc:picChg chg="mod">
          <ac:chgData name="Yi Liu" userId="eb9fa73d484f74de" providerId="LiveId" clId="{47F8F17E-1D41-4C36-9E17-777034CB6F20}" dt="2023-09-13T06:03:10.630" v="17845" actId="14826"/>
          <ac:picMkLst>
            <pc:docMk/>
            <pc:sldMk cId="906026588" sldId="392"/>
            <ac:picMk id="7" creationId="{FA73A37E-65EC-D194-13D7-4ED2E1124B76}"/>
          </ac:picMkLst>
        </pc:picChg>
      </pc:sldChg>
      <pc:sldChg chg="modSp del mod">
        <pc:chgData name="Yi Liu" userId="eb9fa73d484f74de" providerId="LiveId" clId="{47F8F17E-1D41-4C36-9E17-777034CB6F20}" dt="2023-09-21T02:11:25.206" v="26370" actId="47"/>
        <pc:sldMkLst>
          <pc:docMk/>
          <pc:sldMk cId="1251945263" sldId="393"/>
        </pc:sldMkLst>
        <pc:picChg chg="mod">
          <ac:chgData name="Yi Liu" userId="eb9fa73d484f74de" providerId="LiveId" clId="{47F8F17E-1D41-4C36-9E17-777034CB6F20}" dt="2023-09-13T06:03:00.765" v="17844" actId="14826"/>
          <ac:picMkLst>
            <pc:docMk/>
            <pc:sldMk cId="1251945263" sldId="393"/>
            <ac:picMk id="7" creationId="{DA964370-C935-682D-2AC4-C3A0E0D6B57C}"/>
          </ac:picMkLst>
        </pc:picChg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2913600200" sldId="394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1609815878" sldId="395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4008977677" sldId="396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2866267945" sldId="397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1181962144" sldId="398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469325043" sldId="399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3940621145" sldId="400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4051832088" sldId="401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2219080697" sldId="402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3674447894" sldId="403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2753635283" sldId="405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4019161806" sldId="406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3812409134" sldId="407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2689293887" sldId="408"/>
        </pc:sldMkLst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3413513967" sldId="410"/>
        </pc:sldMkLst>
        <pc:spChg chg="mod">
          <ac:chgData name="Yi Liu" userId="eb9fa73d484f74de" providerId="LiveId" clId="{47F8F17E-1D41-4C36-9E17-777034CB6F20}" dt="2023-09-13T04:28:19.832" v="15892" actId="404"/>
          <ac:spMkLst>
            <pc:docMk/>
            <pc:sldMk cId="3413513967" sldId="410"/>
            <ac:spMk id="2" creationId="{603E7850-8A5B-409C-90BF-E29C72FDF06A}"/>
          </ac:spMkLst>
        </pc:spChg>
        <pc:spChg chg="mod">
          <ac:chgData name="Yi Liu" userId="eb9fa73d484f74de" providerId="LiveId" clId="{47F8F17E-1D41-4C36-9E17-777034CB6F20}" dt="2023-09-13T04:37:25.279" v="16238" actId="207"/>
          <ac:spMkLst>
            <pc:docMk/>
            <pc:sldMk cId="3413513967" sldId="410"/>
            <ac:spMk id="3" creationId="{3A76F3AA-8B5A-4E01-BE1C-7046C02A39E2}"/>
          </ac:spMkLst>
        </pc:spChg>
      </pc:sldChg>
      <pc:sldChg chg="modSp new del mod modAnim">
        <pc:chgData name="Yi Liu" userId="eb9fa73d484f74de" providerId="LiveId" clId="{47F8F17E-1D41-4C36-9E17-777034CB6F20}" dt="2023-09-21T02:11:25.206" v="26370" actId="47"/>
        <pc:sldMkLst>
          <pc:docMk/>
          <pc:sldMk cId="646122614" sldId="411"/>
        </pc:sldMkLst>
        <pc:spChg chg="mod">
          <ac:chgData name="Yi Liu" userId="eb9fa73d484f74de" providerId="LiveId" clId="{47F8F17E-1D41-4C36-9E17-777034CB6F20}" dt="2023-09-13T04:37:54.147" v="16242" actId="404"/>
          <ac:spMkLst>
            <pc:docMk/>
            <pc:sldMk cId="646122614" sldId="411"/>
            <ac:spMk id="2" creationId="{120325E7-D5E8-4B55-AB69-88EBFF68738E}"/>
          </ac:spMkLst>
        </pc:spChg>
        <pc:spChg chg="mod">
          <ac:chgData name="Yi Liu" userId="eb9fa73d484f74de" providerId="LiveId" clId="{47F8F17E-1D41-4C36-9E17-777034CB6F20}" dt="2023-09-13T07:19:17.069" v="18253" actId="114"/>
          <ac:spMkLst>
            <pc:docMk/>
            <pc:sldMk cId="646122614" sldId="411"/>
            <ac:spMk id="3" creationId="{F7B671BC-0A6B-4F15-8CB7-3167EDFEF7C0}"/>
          </ac:spMkLst>
        </pc:spChg>
      </pc:sldChg>
      <pc:sldChg chg="addSp modSp new del mod modAnim">
        <pc:chgData name="Yi Liu" userId="eb9fa73d484f74de" providerId="LiveId" clId="{47F8F17E-1D41-4C36-9E17-777034CB6F20}" dt="2023-09-21T02:11:25.206" v="26370" actId="47"/>
        <pc:sldMkLst>
          <pc:docMk/>
          <pc:sldMk cId="338159255" sldId="412"/>
        </pc:sldMkLst>
        <pc:spChg chg="mod">
          <ac:chgData name="Yi Liu" userId="eb9fa73d484f74de" providerId="LiveId" clId="{47F8F17E-1D41-4C36-9E17-777034CB6F20}" dt="2023-09-13T04:46:26.867" v="17095" actId="20577"/>
          <ac:spMkLst>
            <pc:docMk/>
            <pc:sldMk cId="338159255" sldId="412"/>
            <ac:spMk id="2" creationId="{17066F65-D7AE-4A62-8E70-C523051D394F}"/>
          </ac:spMkLst>
        </pc:spChg>
        <pc:spChg chg="mod">
          <ac:chgData name="Yi Liu" userId="eb9fa73d484f74de" providerId="LiveId" clId="{47F8F17E-1D41-4C36-9E17-777034CB6F20}" dt="2023-09-13T05:08:05.384" v="17542" actId="404"/>
          <ac:spMkLst>
            <pc:docMk/>
            <pc:sldMk cId="338159255" sldId="412"/>
            <ac:spMk id="3" creationId="{B5A16609-9865-42FD-91C8-EA02F391D37E}"/>
          </ac:spMkLst>
        </pc:spChg>
        <pc:spChg chg="mod">
          <ac:chgData name="Yi Liu" userId="eb9fa73d484f74de" providerId="LiveId" clId="{47F8F17E-1D41-4C36-9E17-777034CB6F20}" dt="2023-09-13T05:08:26.102" v="17560" actId="20577"/>
          <ac:spMkLst>
            <pc:docMk/>
            <pc:sldMk cId="338159255" sldId="412"/>
            <ac:spMk id="6" creationId="{D671090C-67A0-4B88-8976-1A27693ADDAE}"/>
          </ac:spMkLst>
        </pc:spChg>
        <pc:spChg chg="mod">
          <ac:chgData name="Yi Liu" userId="eb9fa73d484f74de" providerId="LiveId" clId="{47F8F17E-1D41-4C36-9E17-777034CB6F20}" dt="2023-09-13T05:08:22.863" v="17551" actId="20577"/>
          <ac:spMkLst>
            <pc:docMk/>
            <pc:sldMk cId="338159255" sldId="412"/>
            <ac:spMk id="7" creationId="{9C4775C1-8531-4411-9F75-7BB9D8643801}"/>
          </ac:spMkLst>
        </pc:spChg>
        <pc:spChg chg="mod">
          <ac:chgData name="Yi Liu" userId="eb9fa73d484f74de" providerId="LiveId" clId="{47F8F17E-1D41-4C36-9E17-777034CB6F20}" dt="2023-09-13T05:09:49.939" v="17642" actId="20577"/>
          <ac:spMkLst>
            <pc:docMk/>
            <pc:sldMk cId="338159255" sldId="412"/>
            <ac:spMk id="9" creationId="{82C452CA-378E-4B51-8B06-274CAB6E5C33}"/>
          </ac:spMkLst>
        </pc:spChg>
        <pc:spChg chg="mod">
          <ac:chgData name="Yi Liu" userId="eb9fa73d484f74de" providerId="LiveId" clId="{47F8F17E-1D41-4C36-9E17-777034CB6F20}" dt="2023-09-13T05:09:25.685" v="17614" actId="20577"/>
          <ac:spMkLst>
            <pc:docMk/>
            <pc:sldMk cId="338159255" sldId="412"/>
            <ac:spMk id="10" creationId="{8643BF18-798E-4102-85FF-DF814C9A8053}"/>
          </ac:spMkLst>
        </pc:spChg>
        <pc:spChg chg="add mod">
          <ac:chgData name="Yi Liu" userId="eb9fa73d484f74de" providerId="LiveId" clId="{47F8F17E-1D41-4C36-9E17-777034CB6F20}" dt="2023-09-13T05:08:09.978" v="17544" actId="1076"/>
          <ac:spMkLst>
            <pc:docMk/>
            <pc:sldMk cId="338159255" sldId="412"/>
            <ac:spMk id="11" creationId="{916ACB47-E3FC-486C-A33D-84AF3784162A}"/>
          </ac:spMkLst>
        </pc:spChg>
        <pc:grpChg chg="add mod">
          <ac:chgData name="Yi Liu" userId="eb9fa73d484f74de" providerId="LiveId" clId="{47F8F17E-1D41-4C36-9E17-777034CB6F20}" dt="2023-09-13T05:08:22.863" v="17551" actId="20577"/>
          <ac:grpSpMkLst>
            <pc:docMk/>
            <pc:sldMk cId="338159255" sldId="412"/>
            <ac:grpSpMk id="5" creationId="{E037E18A-458B-44AC-93ED-C69498F1A6E0}"/>
          </ac:grpSpMkLst>
        </pc:grpChg>
        <pc:grpChg chg="add mod">
          <ac:chgData name="Yi Liu" userId="eb9fa73d484f74de" providerId="LiveId" clId="{47F8F17E-1D41-4C36-9E17-777034CB6F20}" dt="2023-09-13T05:09:25.685" v="17614" actId="20577"/>
          <ac:grpSpMkLst>
            <pc:docMk/>
            <pc:sldMk cId="338159255" sldId="412"/>
            <ac:grpSpMk id="8" creationId="{73605F13-7FA2-4769-85EA-2E8A1783EB0C}"/>
          </ac:grpSpMkLst>
        </pc:grpChg>
      </pc:sldChg>
      <pc:sldChg chg="add del">
        <pc:chgData name="Yi Liu" userId="eb9fa73d484f74de" providerId="LiveId" clId="{47F8F17E-1D41-4C36-9E17-777034CB6F20}" dt="2023-09-13T05:10:25.430" v="17644" actId="47"/>
        <pc:sldMkLst>
          <pc:docMk/>
          <pc:sldMk cId="3030299212" sldId="413"/>
        </pc:sldMkLst>
      </pc:sldChg>
      <pc:sldChg chg="addSp modSp add del mod modAnim">
        <pc:chgData name="Yi Liu" userId="eb9fa73d484f74de" providerId="LiveId" clId="{47F8F17E-1D41-4C36-9E17-777034CB6F20}" dt="2023-09-21T02:11:25.206" v="26370" actId="47"/>
        <pc:sldMkLst>
          <pc:docMk/>
          <pc:sldMk cId="83424815" sldId="414"/>
        </pc:sldMkLst>
        <pc:spChg chg="mod">
          <ac:chgData name="Yi Liu" userId="eb9fa73d484f74de" providerId="LiveId" clId="{47F8F17E-1D41-4C36-9E17-777034CB6F20}" dt="2023-09-13T05:10:29.531" v="17645" actId="20577"/>
          <ac:spMkLst>
            <pc:docMk/>
            <pc:sldMk cId="83424815" sldId="414"/>
            <ac:spMk id="3" creationId="{B5A16609-9865-42FD-91C8-EA02F391D37E}"/>
          </ac:spMkLst>
        </pc:spChg>
        <pc:spChg chg="mod">
          <ac:chgData name="Yi Liu" userId="eb9fa73d484f74de" providerId="LiveId" clId="{47F8F17E-1D41-4C36-9E17-777034CB6F20}" dt="2023-09-13T05:11:31.791" v="17654" actId="404"/>
          <ac:spMkLst>
            <pc:docMk/>
            <pc:sldMk cId="83424815" sldId="414"/>
            <ac:spMk id="6" creationId="{D671090C-67A0-4B88-8976-1A27693ADDAE}"/>
          </ac:spMkLst>
        </pc:spChg>
        <pc:spChg chg="mod">
          <ac:chgData name="Yi Liu" userId="eb9fa73d484f74de" providerId="LiveId" clId="{47F8F17E-1D41-4C36-9E17-777034CB6F20}" dt="2023-09-13T05:14:00.946" v="17673" actId="14100"/>
          <ac:spMkLst>
            <pc:docMk/>
            <pc:sldMk cId="83424815" sldId="414"/>
            <ac:spMk id="7" creationId="{9C4775C1-8531-4411-9F75-7BB9D8643801}"/>
          </ac:spMkLst>
        </pc:spChg>
        <pc:spChg chg="mod">
          <ac:chgData name="Yi Liu" userId="eb9fa73d484f74de" providerId="LiveId" clId="{47F8F17E-1D41-4C36-9E17-777034CB6F20}" dt="2023-09-13T05:11:27.710" v="17653" actId="404"/>
          <ac:spMkLst>
            <pc:docMk/>
            <pc:sldMk cId="83424815" sldId="414"/>
            <ac:spMk id="9" creationId="{82C452CA-378E-4B51-8B06-274CAB6E5C33}"/>
          </ac:spMkLst>
        </pc:spChg>
        <pc:spChg chg="mod">
          <ac:chgData name="Yi Liu" userId="eb9fa73d484f74de" providerId="LiveId" clId="{47F8F17E-1D41-4C36-9E17-777034CB6F20}" dt="2023-09-13T05:13:57.514" v="17672" actId="14100"/>
          <ac:spMkLst>
            <pc:docMk/>
            <pc:sldMk cId="83424815" sldId="414"/>
            <ac:spMk id="10" creationId="{8643BF18-798E-4102-85FF-DF814C9A8053}"/>
          </ac:spMkLst>
        </pc:spChg>
        <pc:spChg chg="mod">
          <ac:chgData name="Yi Liu" userId="eb9fa73d484f74de" providerId="LiveId" clId="{47F8F17E-1D41-4C36-9E17-777034CB6F20}" dt="2023-09-13T05:12:58.418" v="17662" actId="1076"/>
          <ac:spMkLst>
            <pc:docMk/>
            <pc:sldMk cId="83424815" sldId="414"/>
            <ac:spMk id="11" creationId="{916ACB47-E3FC-486C-A33D-84AF3784162A}"/>
          </ac:spMkLst>
        </pc:spChg>
        <pc:grpChg chg="mod">
          <ac:chgData name="Yi Liu" userId="eb9fa73d484f74de" providerId="LiveId" clId="{47F8F17E-1D41-4C36-9E17-777034CB6F20}" dt="2023-09-13T05:14:08.571" v="17675" actId="1076"/>
          <ac:grpSpMkLst>
            <pc:docMk/>
            <pc:sldMk cId="83424815" sldId="414"/>
            <ac:grpSpMk id="5" creationId="{E037E18A-458B-44AC-93ED-C69498F1A6E0}"/>
          </ac:grpSpMkLst>
        </pc:grpChg>
        <pc:grpChg chg="mod">
          <ac:chgData name="Yi Liu" userId="eb9fa73d484f74de" providerId="LiveId" clId="{47F8F17E-1D41-4C36-9E17-777034CB6F20}" dt="2023-09-13T05:14:04.963" v="17674" actId="1076"/>
          <ac:grpSpMkLst>
            <pc:docMk/>
            <pc:sldMk cId="83424815" sldId="414"/>
            <ac:grpSpMk id="8" creationId="{73605F13-7FA2-4769-85EA-2E8A1783EB0C}"/>
          </ac:grpSpMkLst>
        </pc:grpChg>
        <pc:picChg chg="add mod ord">
          <ac:chgData name="Yi Liu" userId="eb9fa73d484f74de" providerId="LiveId" clId="{47F8F17E-1D41-4C36-9E17-777034CB6F20}" dt="2023-09-13T05:14:12.628" v="17676" actId="1076"/>
          <ac:picMkLst>
            <pc:docMk/>
            <pc:sldMk cId="83424815" sldId="414"/>
            <ac:picMk id="13" creationId="{D3C2784F-ACD6-4EA2-8FBC-AA15171137B0}"/>
          </ac:picMkLst>
        </pc:picChg>
      </pc:sldChg>
      <pc:sldChg chg="add del">
        <pc:chgData name="Yi Liu" userId="eb9fa73d484f74de" providerId="LiveId" clId="{47F8F17E-1D41-4C36-9E17-777034CB6F20}" dt="2023-09-13T05:25:31.534" v="17677" actId="47"/>
        <pc:sldMkLst>
          <pc:docMk/>
          <pc:sldMk cId="333684608" sldId="415"/>
        </pc:sldMkLst>
      </pc:sldChg>
      <pc:sldChg chg="addSp delSp modSp add del mod modAnim">
        <pc:chgData name="Yi Liu" userId="eb9fa73d484f74de" providerId="LiveId" clId="{47F8F17E-1D41-4C36-9E17-777034CB6F20}" dt="2023-09-21T02:11:25.206" v="26370" actId="47"/>
        <pc:sldMkLst>
          <pc:docMk/>
          <pc:sldMk cId="2004619985" sldId="415"/>
        </pc:sldMkLst>
        <pc:picChg chg="del">
          <ac:chgData name="Yi Liu" userId="eb9fa73d484f74de" providerId="LiveId" clId="{47F8F17E-1D41-4C36-9E17-777034CB6F20}" dt="2023-09-13T05:26:23.330" v="17681" actId="478"/>
          <ac:picMkLst>
            <pc:docMk/>
            <pc:sldMk cId="2004619985" sldId="415"/>
            <ac:picMk id="13" creationId="{D3C2784F-ACD6-4EA2-8FBC-AA15171137B0}"/>
          </ac:picMkLst>
        </pc:picChg>
        <pc:picChg chg="add mod">
          <ac:chgData name="Yi Liu" userId="eb9fa73d484f74de" providerId="LiveId" clId="{47F8F17E-1D41-4C36-9E17-777034CB6F20}" dt="2023-09-13T05:26:26.505" v="17683" actId="1076"/>
          <ac:picMkLst>
            <pc:docMk/>
            <pc:sldMk cId="2004619985" sldId="415"/>
            <ac:picMk id="14" creationId="{981D85C6-7250-4A3F-B72E-AA11B9634036}"/>
          </ac:picMkLst>
        </pc:picChg>
      </pc:sldChg>
      <pc:sldChg chg="addSp delSp modSp add del mod modAnim">
        <pc:chgData name="Yi Liu" userId="eb9fa73d484f74de" providerId="LiveId" clId="{47F8F17E-1D41-4C36-9E17-777034CB6F20}" dt="2023-09-21T02:11:25.206" v="26370" actId="47"/>
        <pc:sldMkLst>
          <pc:docMk/>
          <pc:sldMk cId="3998109388" sldId="416"/>
        </pc:sldMkLst>
        <pc:picChg chg="add mod">
          <ac:chgData name="Yi Liu" userId="eb9fa73d484f74de" providerId="LiveId" clId="{47F8F17E-1D41-4C36-9E17-777034CB6F20}" dt="2023-09-13T05:26:46.586" v="17687" actId="1076"/>
          <ac:picMkLst>
            <pc:docMk/>
            <pc:sldMk cId="3998109388" sldId="416"/>
            <ac:picMk id="13" creationId="{909ACE5B-41E0-46F3-A0F4-3AA0C633C6CC}"/>
          </ac:picMkLst>
        </pc:picChg>
        <pc:picChg chg="del">
          <ac:chgData name="Yi Liu" userId="eb9fa73d484f74de" providerId="LiveId" clId="{47F8F17E-1D41-4C36-9E17-777034CB6F20}" dt="2023-09-13T05:26:43.488" v="17685" actId="478"/>
          <ac:picMkLst>
            <pc:docMk/>
            <pc:sldMk cId="3998109388" sldId="416"/>
            <ac:picMk id="14" creationId="{981D85C6-7250-4A3F-B72E-AA11B9634036}"/>
          </ac:picMkLst>
        </pc:picChg>
      </pc:sldChg>
      <pc:sldChg chg="addSp delSp modSp add del mod modAnim">
        <pc:chgData name="Yi Liu" userId="eb9fa73d484f74de" providerId="LiveId" clId="{47F8F17E-1D41-4C36-9E17-777034CB6F20}" dt="2023-09-21T02:11:25.206" v="26370" actId="47"/>
        <pc:sldMkLst>
          <pc:docMk/>
          <pc:sldMk cId="1949001445" sldId="417"/>
        </pc:sldMkLst>
        <pc:picChg chg="del">
          <ac:chgData name="Yi Liu" userId="eb9fa73d484f74de" providerId="LiveId" clId="{47F8F17E-1D41-4C36-9E17-777034CB6F20}" dt="2023-09-13T05:27:07.893" v="17689" actId="478"/>
          <ac:picMkLst>
            <pc:docMk/>
            <pc:sldMk cId="1949001445" sldId="417"/>
            <ac:picMk id="13" creationId="{909ACE5B-41E0-46F3-A0F4-3AA0C633C6CC}"/>
          </ac:picMkLst>
        </pc:picChg>
        <pc:picChg chg="add mod">
          <ac:chgData name="Yi Liu" userId="eb9fa73d484f74de" providerId="LiveId" clId="{47F8F17E-1D41-4C36-9E17-777034CB6F20}" dt="2023-09-13T05:27:10.619" v="17691" actId="1076"/>
          <ac:picMkLst>
            <pc:docMk/>
            <pc:sldMk cId="1949001445" sldId="417"/>
            <ac:picMk id="14" creationId="{87E1849E-97AA-43DA-91BD-0AE45C2142DF}"/>
          </ac:picMkLst>
        </pc:picChg>
      </pc:sldChg>
      <pc:sldChg chg="modSp new del mod modAnim">
        <pc:chgData name="Yi Liu" userId="eb9fa73d484f74de" providerId="LiveId" clId="{47F8F17E-1D41-4C36-9E17-777034CB6F20}" dt="2023-09-21T02:11:25.206" v="26370" actId="47"/>
        <pc:sldMkLst>
          <pc:docMk/>
          <pc:sldMk cId="424280595" sldId="418"/>
        </pc:sldMkLst>
        <pc:spChg chg="mod">
          <ac:chgData name="Yi Liu" userId="eb9fa73d484f74de" providerId="LiveId" clId="{47F8F17E-1D41-4C36-9E17-777034CB6F20}" dt="2023-09-13T05:29:43.569" v="17693"/>
          <ac:spMkLst>
            <pc:docMk/>
            <pc:sldMk cId="424280595" sldId="418"/>
            <ac:spMk id="2" creationId="{47B22A87-7F3A-41C1-BCDD-105B04BE075F}"/>
          </ac:spMkLst>
        </pc:spChg>
        <pc:spChg chg="mod">
          <ac:chgData name="Yi Liu" userId="eb9fa73d484f74de" providerId="LiveId" clId="{47F8F17E-1D41-4C36-9E17-777034CB6F20}" dt="2023-09-13T05:32:21.413" v="17769" actId="207"/>
          <ac:spMkLst>
            <pc:docMk/>
            <pc:sldMk cId="424280595" sldId="418"/>
            <ac:spMk id="3" creationId="{0EC97E10-187B-4D8A-AB1E-DAAAC68B8C67}"/>
          </ac:spMkLst>
        </pc:spChg>
      </pc:sldChg>
      <pc:sldChg chg="modSp new del mod modAnim">
        <pc:chgData name="Yi Liu" userId="eb9fa73d484f74de" providerId="LiveId" clId="{47F8F17E-1D41-4C36-9E17-777034CB6F20}" dt="2023-09-21T02:11:25.206" v="26370" actId="47"/>
        <pc:sldMkLst>
          <pc:docMk/>
          <pc:sldMk cId="2397405434" sldId="419"/>
        </pc:sldMkLst>
        <pc:spChg chg="mod">
          <ac:chgData name="Yi Liu" userId="eb9fa73d484f74de" providerId="LiveId" clId="{47F8F17E-1D41-4C36-9E17-777034CB6F20}" dt="2023-09-13T06:18:30.979" v="17925" actId="27636"/>
          <ac:spMkLst>
            <pc:docMk/>
            <pc:sldMk cId="2397405434" sldId="419"/>
            <ac:spMk id="2" creationId="{1296087A-99C7-4A7E-8D68-67EB09BC4865}"/>
          </ac:spMkLst>
        </pc:spChg>
        <pc:spChg chg="mod">
          <ac:chgData name="Yi Liu" userId="eb9fa73d484f74de" providerId="LiveId" clId="{47F8F17E-1D41-4C36-9E17-777034CB6F20}" dt="2023-09-13T06:20:43.439" v="17948" actId="207"/>
          <ac:spMkLst>
            <pc:docMk/>
            <pc:sldMk cId="2397405434" sldId="419"/>
            <ac:spMk id="3" creationId="{87CABA67-D4CD-47EE-A422-FDE867BA96E9}"/>
          </ac:spMkLst>
        </pc:spChg>
      </pc:sldChg>
      <pc:sldChg chg="addSp delSp modSp add del mod delAnim modAnim">
        <pc:chgData name="Yi Liu" userId="eb9fa73d484f74de" providerId="LiveId" clId="{47F8F17E-1D41-4C36-9E17-777034CB6F20}" dt="2023-09-21T02:11:25.206" v="26370" actId="47"/>
        <pc:sldMkLst>
          <pc:docMk/>
          <pc:sldMk cId="3380322758" sldId="420"/>
        </pc:sldMkLst>
        <pc:spChg chg="mod">
          <ac:chgData name="Yi Liu" userId="eb9fa73d484f74de" providerId="LiveId" clId="{47F8F17E-1D41-4C36-9E17-777034CB6F20}" dt="2023-09-13T05:39:26.612" v="17801"/>
          <ac:spMkLst>
            <pc:docMk/>
            <pc:sldMk cId="3380322758" sldId="420"/>
            <ac:spMk id="2" creationId="{17066F65-D7AE-4A62-8E70-C523051D394F}"/>
          </ac:spMkLst>
        </pc:spChg>
        <pc:spChg chg="mod">
          <ac:chgData name="Yi Liu" userId="eb9fa73d484f74de" providerId="LiveId" clId="{47F8F17E-1D41-4C36-9E17-777034CB6F20}" dt="2023-09-13T05:42:35.659" v="17824" actId="20577"/>
          <ac:spMkLst>
            <pc:docMk/>
            <pc:sldMk cId="3380322758" sldId="420"/>
            <ac:spMk id="3" creationId="{B5A16609-9865-42FD-91C8-EA02F391D37E}"/>
          </ac:spMkLst>
        </pc:spChg>
        <pc:spChg chg="del">
          <ac:chgData name="Yi Liu" userId="eb9fa73d484f74de" providerId="LiveId" clId="{47F8F17E-1D41-4C36-9E17-777034CB6F20}" dt="2023-09-13T05:42:03.001" v="17816" actId="478"/>
          <ac:spMkLst>
            <pc:docMk/>
            <pc:sldMk cId="3380322758" sldId="420"/>
            <ac:spMk id="11" creationId="{916ACB47-E3FC-486C-A33D-84AF3784162A}"/>
          </ac:spMkLst>
        </pc:spChg>
        <pc:spChg chg="mod">
          <ac:chgData name="Yi Liu" userId="eb9fa73d484f74de" providerId="LiveId" clId="{47F8F17E-1D41-4C36-9E17-777034CB6F20}" dt="2023-09-13T05:41:58.533" v="17814" actId="571"/>
          <ac:spMkLst>
            <pc:docMk/>
            <pc:sldMk cId="3380322758" sldId="420"/>
            <ac:spMk id="13" creationId="{21F8AFB8-E8A0-44DB-B61A-D93DCB0BE921}"/>
          </ac:spMkLst>
        </pc:spChg>
        <pc:spChg chg="mod">
          <ac:chgData name="Yi Liu" userId="eb9fa73d484f74de" providerId="LiveId" clId="{47F8F17E-1D41-4C36-9E17-777034CB6F20}" dt="2023-09-13T05:41:58.533" v="17814" actId="571"/>
          <ac:spMkLst>
            <pc:docMk/>
            <pc:sldMk cId="3380322758" sldId="420"/>
            <ac:spMk id="14" creationId="{7A1DD912-2607-413F-A504-825DF3CDF0A8}"/>
          </ac:spMkLst>
        </pc:spChg>
        <pc:spChg chg="add del mod">
          <ac:chgData name="Yi Liu" userId="eb9fa73d484f74de" providerId="LiveId" clId="{47F8F17E-1D41-4C36-9E17-777034CB6F20}" dt="2023-09-13T05:42:00.046" v="17815" actId="478"/>
          <ac:spMkLst>
            <pc:docMk/>
            <pc:sldMk cId="3380322758" sldId="420"/>
            <ac:spMk id="15" creationId="{72A602A2-38BA-412A-A023-5C6E7D7AD69E}"/>
          </ac:spMkLst>
        </pc:spChg>
        <pc:grpChg chg="del">
          <ac:chgData name="Yi Liu" userId="eb9fa73d484f74de" providerId="LiveId" clId="{47F8F17E-1D41-4C36-9E17-777034CB6F20}" dt="2023-09-13T05:42:00.046" v="17815" actId="478"/>
          <ac:grpSpMkLst>
            <pc:docMk/>
            <pc:sldMk cId="3380322758" sldId="420"/>
            <ac:grpSpMk id="5" creationId="{E037E18A-458B-44AC-93ED-C69498F1A6E0}"/>
          </ac:grpSpMkLst>
        </pc:grpChg>
        <pc:grpChg chg="del">
          <ac:chgData name="Yi Liu" userId="eb9fa73d484f74de" providerId="LiveId" clId="{47F8F17E-1D41-4C36-9E17-777034CB6F20}" dt="2023-09-13T05:42:03.001" v="17816" actId="478"/>
          <ac:grpSpMkLst>
            <pc:docMk/>
            <pc:sldMk cId="3380322758" sldId="420"/>
            <ac:grpSpMk id="8" creationId="{73605F13-7FA2-4769-85EA-2E8A1783EB0C}"/>
          </ac:grpSpMkLst>
        </pc:grpChg>
        <pc:grpChg chg="add del mod">
          <ac:chgData name="Yi Liu" userId="eb9fa73d484f74de" providerId="LiveId" clId="{47F8F17E-1D41-4C36-9E17-777034CB6F20}" dt="2023-09-13T05:42:00.046" v="17815" actId="478"/>
          <ac:grpSpMkLst>
            <pc:docMk/>
            <pc:sldMk cId="3380322758" sldId="420"/>
            <ac:grpSpMk id="12" creationId="{9E24B95F-6C6A-42DB-821F-F645A1F1C260}"/>
          </ac:grpSpMkLst>
        </pc:grpChg>
        <pc:picChg chg="add mod">
          <ac:chgData name="Yi Liu" userId="eb9fa73d484f74de" providerId="LiveId" clId="{47F8F17E-1D41-4C36-9E17-777034CB6F20}" dt="2023-09-13T05:57:21.035" v="17826" actId="1076"/>
          <ac:picMkLst>
            <pc:docMk/>
            <pc:sldMk cId="3380322758" sldId="420"/>
            <ac:picMk id="17" creationId="{8001CEA0-EA27-40BA-8D5B-2C9A5E3C7C18}"/>
          </ac:picMkLst>
        </pc:picChg>
      </pc:sldChg>
      <pc:sldChg chg="addSp delSp modSp add del mod modAnim">
        <pc:chgData name="Yi Liu" userId="eb9fa73d484f74de" providerId="LiveId" clId="{47F8F17E-1D41-4C36-9E17-777034CB6F20}" dt="2023-09-21T02:11:25.206" v="26370" actId="47"/>
        <pc:sldMkLst>
          <pc:docMk/>
          <pc:sldMk cId="4229853883" sldId="421"/>
        </pc:sldMkLst>
        <pc:spChg chg="add mod">
          <ac:chgData name="Yi Liu" userId="eb9fa73d484f74de" providerId="LiveId" clId="{47F8F17E-1D41-4C36-9E17-777034CB6F20}" dt="2023-09-13T06:17:59.236" v="17923" actId="20577"/>
          <ac:spMkLst>
            <pc:docMk/>
            <pc:sldMk cId="4229853883" sldId="421"/>
            <ac:spMk id="9" creationId="{B94B25FF-C94A-42CE-A2B1-410A2E43BA9B}"/>
          </ac:spMkLst>
        </pc:spChg>
        <pc:picChg chg="add mod">
          <ac:chgData name="Yi Liu" userId="eb9fa73d484f74de" providerId="LiveId" clId="{47F8F17E-1D41-4C36-9E17-777034CB6F20}" dt="2023-09-13T06:12:23.226" v="17877" actId="1076"/>
          <ac:picMkLst>
            <pc:docMk/>
            <pc:sldMk cId="4229853883" sldId="421"/>
            <ac:picMk id="6" creationId="{644F3B7A-D6C7-4848-A174-8C41DCDE4FAC}"/>
          </ac:picMkLst>
        </pc:picChg>
        <pc:picChg chg="del">
          <ac:chgData name="Yi Liu" userId="eb9fa73d484f74de" providerId="LiveId" clId="{47F8F17E-1D41-4C36-9E17-777034CB6F20}" dt="2023-09-13T05:58:12.549" v="17828" actId="478"/>
          <ac:picMkLst>
            <pc:docMk/>
            <pc:sldMk cId="4229853883" sldId="421"/>
            <ac:picMk id="17" creationId="{8001CEA0-EA27-40BA-8D5B-2C9A5E3C7C18}"/>
          </ac:picMkLst>
        </pc:picChg>
      </pc:sldChg>
      <pc:sldChg chg="modSp new del mod modAnim">
        <pc:chgData name="Yi Liu" userId="eb9fa73d484f74de" providerId="LiveId" clId="{47F8F17E-1D41-4C36-9E17-777034CB6F20}" dt="2023-09-21T02:11:25.206" v="26370" actId="47"/>
        <pc:sldMkLst>
          <pc:docMk/>
          <pc:sldMk cId="1238876398" sldId="422"/>
        </pc:sldMkLst>
        <pc:spChg chg="mod">
          <ac:chgData name="Yi Liu" userId="eb9fa73d484f74de" providerId="LiveId" clId="{47F8F17E-1D41-4C36-9E17-777034CB6F20}" dt="2023-09-13T06:21:13.929" v="17950"/>
          <ac:spMkLst>
            <pc:docMk/>
            <pc:sldMk cId="1238876398" sldId="422"/>
            <ac:spMk id="2" creationId="{77391951-6FC7-438B-953E-BD3F40A4A244}"/>
          </ac:spMkLst>
        </pc:spChg>
        <pc:spChg chg="mod">
          <ac:chgData name="Yi Liu" userId="eb9fa73d484f74de" providerId="LiveId" clId="{47F8F17E-1D41-4C36-9E17-777034CB6F20}" dt="2023-09-13T07:29:25.827" v="18268" actId="113"/>
          <ac:spMkLst>
            <pc:docMk/>
            <pc:sldMk cId="1238876398" sldId="422"/>
            <ac:spMk id="3" creationId="{C8ED6E30-97B5-4D05-B4C3-AC7AC5F1C9A4}"/>
          </ac:spMkLst>
        </pc:spChg>
      </pc:sldChg>
      <pc:sldChg chg="addSp modSp add del mod modAnim">
        <pc:chgData name="Yi Liu" userId="eb9fa73d484f74de" providerId="LiveId" clId="{47F8F17E-1D41-4C36-9E17-777034CB6F20}" dt="2023-09-21T02:11:25.206" v="26370" actId="47"/>
        <pc:sldMkLst>
          <pc:docMk/>
          <pc:sldMk cId="685798110" sldId="423"/>
        </pc:sldMkLst>
        <pc:spChg chg="mod">
          <ac:chgData name="Yi Liu" userId="eb9fa73d484f74de" providerId="LiveId" clId="{47F8F17E-1D41-4C36-9E17-777034CB6F20}" dt="2023-09-13T07:10:53.774" v="18197" actId="20577"/>
          <ac:spMkLst>
            <pc:docMk/>
            <pc:sldMk cId="685798110" sldId="423"/>
            <ac:spMk id="3" creationId="{C8ED6E30-97B5-4D05-B4C3-AC7AC5F1C9A4}"/>
          </ac:spMkLst>
        </pc:spChg>
        <pc:spChg chg="add mod">
          <ac:chgData name="Yi Liu" userId="eb9fa73d484f74de" providerId="LiveId" clId="{47F8F17E-1D41-4C36-9E17-777034CB6F20}" dt="2023-09-13T07:11:37.850" v="18203" actId="13822"/>
          <ac:spMkLst>
            <pc:docMk/>
            <pc:sldMk cId="685798110" sldId="423"/>
            <ac:spMk id="9" creationId="{48B9A75F-DBEB-4591-A431-50C0567BDEA9}"/>
          </ac:spMkLst>
        </pc:spChg>
        <pc:picChg chg="add mod">
          <ac:chgData name="Yi Liu" userId="eb9fa73d484f74de" providerId="LiveId" clId="{47F8F17E-1D41-4C36-9E17-777034CB6F20}" dt="2023-09-13T07:11:11.944" v="18199" actId="1076"/>
          <ac:picMkLst>
            <pc:docMk/>
            <pc:sldMk cId="685798110" sldId="423"/>
            <ac:picMk id="6" creationId="{19A6D70E-5532-4F66-8568-E3DD92D3D0C9}"/>
          </ac:picMkLst>
        </pc:picChg>
        <pc:picChg chg="add mod">
          <ac:chgData name="Yi Liu" userId="eb9fa73d484f74de" providerId="LiveId" clId="{47F8F17E-1D41-4C36-9E17-777034CB6F20}" dt="2023-09-13T07:11:24.173" v="18201" actId="1076"/>
          <ac:picMkLst>
            <pc:docMk/>
            <pc:sldMk cId="685798110" sldId="423"/>
            <ac:picMk id="8" creationId="{ABF3BF48-D933-4CA6-A92F-AED040A99384}"/>
          </ac:picMkLst>
        </pc:picChg>
      </pc:sldChg>
      <pc:sldChg chg="addSp delSp modSp add del mod modTransition modAnim">
        <pc:chgData name="Yi Liu" userId="eb9fa73d484f74de" providerId="LiveId" clId="{47F8F17E-1D41-4C36-9E17-777034CB6F20}" dt="2023-09-21T02:11:25.206" v="26370" actId="47"/>
        <pc:sldMkLst>
          <pc:docMk/>
          <pc:sldMk cId="381449177" sldId="424"/>
        </pc:sldMkLst>
        <pc:spChg chg="mod">
          <ac:chgData name="Yi Liu" userId="eb9fa73d484f74de" providerId="LiveId" clId="{47F8F17E-1D41-4C36-9E17-777034CB6F20}" dt="2023-09-13T07:12:16.350" v="18207" actId="1076"/>
          <ac:spMkLst>
            <pc:docMk/>
            <pc:sldMk cId="381449177" sldId="424"/>
            <ac:spMk id="9" creationId="{48B9A75F-DBEB-4591-A431-50C0567BDEA9}"/>
          </ac:spMkLst>
        </pc:spChg>
        <pc:picChg chg="del">
          <ac:chgData name="Yi Liu" userId="eb9fa73d484f74de" providerId="LiveId" clId="{47F8F17E-1D41-4C36-9E17-777034CB6F20}" dt="2023-09-13T07:12:10.173" v="18205" actId="478"/>
          <ac:picMkLst>
            <pc:docMk/>
            <pc:sldMk cId="381449177" sldId="424"/>
            <ac:picMk id="6" creationId="{19A6D70E-5532-4F66-8568-E3DD92D3D0C9}"/>
          </ac:picMkLst>
        </pc:picChg>
        <pc:picChg chg="add mod">
          <ac:chgData name="Yi Liu" userId="eb9fa73d484f74de" providerId="LiveId" clId="{47F8F17E-1D41-4C36-9E17-777034CB6F20}" dt="2023-09-13T07:12:31.953" v="18209" actId="1076"/>
          <ac:picMkLst>
            <pc:docMk/>
            <pc:sldMk cId="381449177" sldId="424"/>
            <ac:picMk id="7" creationId="{21D5A66E-83DF-47BA-9693-E317ECB8D76A}"/>
          </ac:picMkLst>
        </pc:picChg>
        <pc:picChg chg="mod">
          <ac:chgData name="Yi Liu" userId="eb9fa73d484f74de" providerId="LiveId" clId="{47F8F17E-1D41-4C36-9E17-777034CB6F20}" dt="2023-09-13T07:12:13.377" v="18206" actId="1076"/>
          <ac:picMkLst>
            <pc:docMk/>
            <pc:sldMk cId="381449177" sldId="424"/>
            <ac:picMk id="8" creationId="{ABF3BF48-D933-4CA6-A92F-AED040A99384}"/>
          </ac:picMkLst>
        </pc:picChg>
      </pc:sldChg>
      <pc:sldChg chg="addSp delSp modSp add del mod modTransition modAnim">
        <pc:chgData name="Yi Liu" userId="eb9fa73d484f74de" providerId="LiveId" clId="{47F8F17E-1D41-4C36-9E17-777034CB6F20}" dt="2023-09-21T02:11:25.206" v="26370" actId="47"/>
        <pc:sldMkLst>
          <pc:docMk/>
          <pc:sldMk cId="3895581145" sldId="425"/>
        </pc:sldMkLst>
        <pc:picChg chg="add mod">
          <ac:chgData name="Yi Liu" userId="eb9fa73d484f74de" providerId="LiveId" clId="{47F8F17E-1D41-4C36-9E17-777034CB6F20}" dt="2023-09-13T07:13:29.454" v="18214" actId="1076"/>
          <ac:picMkLst>
            <pc:docMk/>
            <pc:sldMk cId="3895581145" sldId="425"/>
            <ac:picMk id="6" creationId="{DAEED433-6457-4A5A-A48D-AB84C594FB8E}"/>
          </ac:picMkLst>
        </pc:picChg>
        <pc:picChg chg="mod">
          <ac:chgData name="Yi Liu" userId="eb9fa73d484f74de" providerId="LiveId" clId="{47F8F17E-1D41-4C36-9E17-777034CB6F20}" dt="2023-09-13T07:13:00.612" v="18212" actId="1076"/>
          <ac:picMkLst>
            <pc:docMk/>
            <pc:sldMk cId="3895581145" sldId="425"/>
            <ac:picMk id="7" creationId="{21D5A66E-83DF-47BA-9693-E317ECB8D76A}"/>
          </ac:picMkLst>
        </pc:picChg>
        <pc:picChg chg="del">
          <ac:chgData name="Yi Liu" userId="eb9fa73d484f74de" providerId="LiveId" clId="{47F8F17E-1D41-4C36-9E17-777034CB6F20}" dt="2023-09-13T07:12:58.154" v="18211" actId="478"/>
          <ac:picMkLst>
            <pc:docMk/>
            <pc:sldMk cId="3895581145" sldId="425"/>
            <ac:picMk id="8" creationId="{ABF3BF48-D933-4CA6-A92F-AED040A99384}"/>
          </ac:picMkLst>
        </pc:picChg>
      </pc:sldChg>
      <pc:sldChg chg="addSp delSp modSp add del mod modTransition modAnim">
        <pc:chgData name="Yi Liu" userId="eb9fa73d484f74de" providerId="LiveId" clId="{47F8F17E-1D41-4C36-9E17-777034CB6F20}" dt="2023-09-21T02:11:25.206" v="26370" actId="47"/>
        <pc:sldMkLst>
          <pc:docMk/>
          <pc:sldMk cId="1548232793" sldId="426"/>
        </pc:sldMkLst>
        <pc:spChg chg="add mod">
          <ac:chgData name="Yi Liu" userId="eb9fa73d484f74de" providerId="LiveId" clId="{47F8F17E-1D41-4C36-9E17-777034CB6F20}" dt="2023-09-13T07:14:44.977" v="18231" actId="1076"/>
          <ac:spMkLst>
            <pc:docMk/>
            <pc:sldMk cId="1548232793" sldId="426"/>
            <ac:spMk id="10" creationId="{05CD9ACF-C111-4165-BD7E-6EA74984D5E8}"/>
          </ac:spMkLst>
        </pc:spChg>
        <pc:picChg chg="mod">
          <ac:chgData name="Yi Liu" userId="eb9fa73d484f74de" providerId="LiveId" clId="{47F8F17E-1D41-4C36-9E17-777034CB6F20}" dt="2023-09-13T07:13:58.627" v="18217" actId="1076"/>
          <ac:picMkLst>
            <pc:docMk/>
            <pc:sldMk cId="1548232793" sldId="426"/>
            <ac:picMk id="6" creationId="{DAEED433-6457-4A5A-A48D-AB84C594FB8E}"/>
          </ac:picMkLst>
        </pc:picChg>
        <pc:picChg chg="del">
          <ac:chgData name="Yi Liu" userId="eb9fa73d484f74de" providerId="LiveId" clId="{47F8F17E-1D41-4C36-9E17-777034CB6F20}" dt="2023-09-13T07:13:55.046" v="18216" actId="478"/>
          <ac:picMkLst>
            <pc:docMk/>
            <pc:sldMk cId="1548232793" sldId="426"/>
            <ac:picMk id="7" creationId="{21D5A66E-83DF-47BA-9693-E317ECB8D76A}"/>
          </ac:picMkLst>
        </pc:picChg>
        <pc:picChg chg="add mod">
          <ac:chgData name="Yi Liu" userId="eb9fa73d484f74de" providerId="LiveId" clId="{47F8F17E-1D41-4C36-9E17-777034CB6F20}" dt="2023-09-13T07:15:02.059" v="18233" actId="1076"/>
          <ac:picMkLst>
            <pc:docMk/>
            <pc:sldMk cId="1548232793" sldId="426"/>
            <ac:picMk id="11" creationId="{2958A4ED-A4F6-4259-8C95-901B0314F8EB}"/>
          </ac:picMkLst>
        </pc:picChg>
      </pc:sldChg>
      <pc:sldChg chg="addSp delSp modSp add del mod modTransition modAnim">
        <pc:chgData name="Yi Liu" userId="eb9fa73d484f74de" providerId="LiveId" clId="{47F8F17E-1D41-4C36-9E17-777034CB6F20}" dt="2023-09-21T02:11:25.206" v="26370" actId="47"/>
        <pc:sldMkLst>
          <pc:docMk/>
          <pc:sldMk cId="1328763190" sldId="427"/>
        </pc:sldMkLst>
        <pc:picChg chg="del">
          <ac:chgData name="Yi Liu" userId="eb9fa73d484f74de" providerId="LiveId" clId="{47F8F17E-1D41-4C36-9E17-777034CB6F20}" dt="2023-09-13T07:15:16.016" v="18235" actId="478"/>
          <ac:picMkLst>
            <pc:docMk/>
            <pc:sldMk cId="1328763190" sldId="427"/>
            <ac:picMk id="6" creationId="{DAEED433-6457-4A5A-A48D-AB84C594FB8E}"/>
          </ac:picMkLst>
        </pc:picChg>
        <pc:picChg chg="add mod">
          <ac:chgData name="Yi Liu" userId="eb9fa73d484f74de" providerId="LiveId" clId="{47F8F17E-1D41-4C36-9E17-777034CB6F20}" dt="2023-09-13T07:15:29.542" v="18238" actId="1076"/>
          <ac:picMkLst>
            <pc:docMk/>
            <pc:sldMk cId="1328763190" sldId="427"/>
            <ac:picMk id="7" creationId="{3F232E6F-687B-495F-A4C7-AA6EBAAC006B}"/>
          </ac:picMkLst>
        </pc:picChg>
        <pc:picChg chg="mod">
          <ac:chgData name="Yi Liu" userId="eb9fa73d484f74de" providerId="LiveId" clId="{47F8F17E-1D41-4C36-9E17-777034CB6F20}" dt="2023-09-13T07:15:19.516" v="18236" actId="1076"/>
          <ac:picMkLst>
            <pc:docMk/>
            <pc:sldMk cId="1328763190" sldId="427"/>
            <ac:picMk id="11" creationId="{2958A4ED-A4F6-4259-8C95-901B0314F8EB}"/>
          </ac:picMkLst>
        </pc:picChg>
      </pc:sldChg>
      <pc:sldChg chg="modSp add del mod">
        <pc:chgData name="Yi Liu" userId="eb9fa73d484f74de" providerId="LiveId" clId="{47F8F17E-1D41-4C36-9E17-777034CB6F20}" dt="2023-09-21T02:11:58.843" v="26371" actId="47"/>
        <pc:sldMkLst>
          <pc:docMk/>
          <pc:sldMk cId="2431751870" sldId="428"/>
        </pc:sldMkLst>
        <pc:spChg chg="mod">
          <ac:chgData name="Yi Liu" userId="eb9fa73d484f74de" providerId="LiveId" clId="{47F8F17E-1D41-4C36-9E17-777034CB6F20}" dt="2023-09-13T07:16:50.112" v="18246" actId="20577"/>
          <ac:spMkLst>
            <pc:docMk/>
            <pc:sldMk cId="2431751870" sldId="428"/>
            <ac:spMk id="2" creationId="{9D4030C4-171F-4A0B-9892-882F14A6A2D4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3879482283" sldId="429"/>
        </pc:sldMkLst>
        <pc:spChg chg="mod">
          <ac:chgData name="Yi Liu" userId="eb9fa73d484f74de" providerId="LiveId" clId="{47F8F17E-1D41-4C36-9E17-777034CB6F20}" dt="2023-09-13T07:31:39.779" v="18305" actId="27636"/>
          <ac:spMkLst>
            <pc:docMk/>
            <pc:sldMk cId="3879482283" sldId="429"/>
            <ac:spMk id="2" creationId="{1BB8BFAA-0F7C-4A8E-BC41-8D7AFA94931A}"/>
          </ac:spMkLst>
        </pc:spChg>
        <pc:spChg chg="mod">
          <ac:chgData name="Yi Liu" userId="eb9fa73d484f74de" providerId="LiveId" clId="{47F8F17E-1D41-4C36-9E17-777034CB6F20}" dt="2023-09-13T07:34:13.671" v="18332" actId="207"/>
          <ac:spMkLst>
            <pc:docMk/>
            <pc:sldMk cId="3879482283" sldId="429"/>
            <ac:spMk id="3" creationId="{6133BFC4-87A5-472D-BA06-81B85FEB147E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4000420256" sldId="430"/>
        </pc:sldMkLst>
        <pc:spChg chg="mod">
          <ac:chgData name="Yi Liu" userId="eb9fa73d484f74de" providerId="LiveId" clId="{47F8F17E-1D41-4C36-9E17-777034CB6F20}" dt="2023-09-13T07:52:28.225" v="18624" actId="20577"/>
          <ac:spMkLst>
            <pc:docMk/>
            <pc:sldMk cId="4000420256" sldId="430"/>
            <ac:spMk id="3" creationId="{6133BFC4-87A5-472D-BA06-81B85FEB147E}"/>
          </ac:spMkLst>
        </pc:spChg>
      </pc:sldChg>
      <pc:sldChg chg="modSp add del mod modAnim">
        <pc:chgData name="Yi Liu" userId="eb9fa73d484f74de" providerId="LiveId" clId="{47F8F17E-1D41-4C36-9E17-777034CB6F20}" dt="2023-09-21T02:11:25.206" v="26370" actId="47"/>
        <pc:sldMkLst>
          <pc:docMk/>
          <pc:sldMk cId="3043737008" sldId="431"/>
        </pc:sldMkLst>
        <pc:spChg chg="mod">
          <ac:chgData name="Yi Liu" userId="eb9fa73d484f74de" providerId="LiveId" clId="{47F8F17E-1D41-4C36-9E17-777034CB6F20}" dt="2023-09-13T08:20:46.555" v="18743" actId="20577"/>
          <ac:spMkLst>
            <pc:docMk/>
            <pc:sldMk cId="3043737008" sldId="431"/>
            <ac:spMk id="3" creationId="{6133BFC4-87A5-472D-BA06-81B85FEB147E}"/>
          </ac:spMkLst>
        </pc:spChg>
      </pc:sldChg>
      <pc:sldChg chg="addSp delSp modSp new del mod modClrScheme chgLayout">
        <pc:chgData name="Yi Liu" userId="eb9fa73d484f74de" providerId="LiveId" clId="{47F8F17E-1D41-4C36-9E17-777034CB6F20}" dt="2023-09-21T02:11:25.206" v="26370" actId="47"/>
        <pc:sldMkLst>
          <pc:docMk/>
          <pc:sldMk cId="3235477032" sldId="432"/>
        </pc:sldMkLst>
        <pc:spChg chg="del mod ord">
          <ac:chgData name="Yi Liu" userId="eb9fa73d484f74de" providerId="LiveId" clId="{47F8F17E-1D41-4C36-9E17-777034CB6F20}" dt="2023-09-13T08:21:24.153" v="18748" actId="700"/>
          <ac:spMkLst>
            <pc:docMk/>
            <pc:sldMk cId="3235477032" sldId="432"/>
            <ac:spMk id="2" creationId="{B6032EF1-1ADC-4FAA-9394-126A635C9248}"/>
          </ac:spMkLst>
        </pc:spChg>
        <pc:spChg chg="del mod ord">
          <ac:chgData name="Yi Liu" userId="eb9fa73d484f74de" providerId="LiveId" clId="{47F8F17E-1D41-4C36-9E17-777034CB6F20}" dt="2023-09-13T08:21:24.153" v="18748" actId="700"/>
          <ac:spMkLst>
            <pc:docMk/>
            <pc:sldMk cId="3235477032" sldId="432"/>
            <ac:spMk id="3" creationId="{44C8A64A-CDCB-4F95-9E7D-BE449F56280F}"/>
          </ac:spMkLst>
        </pc:spChg>
        <pc:spChg chg="mod ord">
          <ac:chgData name="Yi Liu" userId="eb9fa73d484f74de" providerId="LiveId" clId="{47F8F17E-1D41-4C36-9E17-777034CB6F20}" dt="2023-09-13T08:21:24.153" v="18748" actId="700"/>
          <ac:spMkLst>
            <pc:docMk/>
            <pc:sldMk cId="3235477032" sldId="432"/>
            <ac:spMk id="4" creationId="{1C896743-9CF7-4EBE-B0DA-0297E99C33BF}"/>
          </ac:spMkLst>
        </pc:spChg>
        <pc:spChg chg="add mod ord">
          <ac:chgData name="Yi Liu" userId="eb9fa73d484f74de" providerId="LiveId" clId="{47F8F17E-1D41-4C36-9E17-777034CB6F20}" dt="2023-09-13T08:21:27.549" v="18762" actId="20577"/>
          <ac:spMkLst>
            <pc:docMk/>
            <pc:sldMk cId="3235477032" sldId="432"/>
            <ac:spMk id="5" creationId="{7CE3C425-33DA-4758-B8B2-DF6FD7FF0430}"/>
          </ac:spMkLst>
        </pc:spChg>
        <pc:spChg chg="add mod ord">
          <ac:chgData name="Yi Liu" userId="eb9fa73d484f74de" providerId="LiveId" clId="{47F8F17E-1D41-4C36-9E17-777034CB6F20}" dt="2023-09-13T08:21:24.153" v="18748" actId="700"/>
          <ac:spMkLst>
            <pc:docMk/>
            <pc:sldMk cId="3235477032" sldId="432"/>
            <ac:spMk id="6" creationId="{985EEA17-AB76-490E-9C35-45E9F24D84BA}"/>
          </ac:spMkLst>
        </pc:spChg>
      </pc:sldChg>
      <pc:sldChg chg="addSp delSp modSp new del mod modClrScheme chgLayout">
        <pc:chgData name="Yi Liu" userId="eb9fa73d484f74de" providerId="LiveId" clId="{47F8F17E-1D41-4C36-9E17-777034CB6F20}" dt="2023-09-21T02:11:25.206" v="26370" actId="47"/>
        <pc:sldMkLst>
          <pc:docMk/>
          <pc:sldMk cId="2733569780" sldId="433"/>
        </pc:sldMkLst>
        <pc:spChg chg="del mod ord">
          <ac:chgData name="Yi Liu" userId="eb9fa73d484f74de" providerId="LiveId" clId="{47F8F17E-1D41-4C36-9E17-777034CB6F20}" dt="2023-09-13T08:40:20.706" v="18764" actId="700"/>
          <ac:spMkLst>
            <pc:docMk/>
            <pc:sldMk cId="2733569780" sldId="433"/>
            <ac:spMk id="2" creationId="{DE4D9187-3307-4EDF-89B3-DE3E27C2074A}"/>
          </ac:spMkLst>
        </pc:spChg>
        <pc:spChg chg="del mod ord">
          <ac:chgData name="Yi Liu" userId="eb9fa73d484f74de" providerId="LiveId" clId="{47F8F17E-1D41-4C36-9E17-777034CB6F20}" dt="2023-09-13T08:40:20.706" v="18764" actId="700"/>
          <ac:spMkLst>
            <pc:docMk/>
            <pc:sldMk cId="2733569780" sldId="433"/>
            <ac:spMk id="3" creationId="{23039E15-2E2B-41F5-BD5C-AE76FF1DE72D}"/>
          </ac:spMkLst>
        </pc:spChg>
        <pc:spChg chg="mod ord">
          <ac:chgData name="Yi Liu" userId="eb9fa73d484f74de" providerId="LiveId" clId="{47F8F17E-1D41-4C36-9E17-777034CB6F20}" dt="2023-09-13T08:40:20.706" v="18764" actId="700"/>
          <ac:spMkLst>
            <pc:docMk/>
            <pc:sldMk cId="2733569780" sldId="433"/>
            <ac:spMk id="4" creationId="{E20E51AA-7743-4A49-B66E-B0ED026B35A8}"/>
          </ac:spMkLst>
        </pc:spChg>
        <pc:spChg chg="add mod ord">
          <ac:chgData name="Yi Liu" userId="eb9fa73d484f74de" providerId="LiveId" clId="{47F8F17E-1D41-4C36-9E17-777034CB6F20}" dt="2023-09-13T08:41:40.982" v="18776" actId="20577"/>
          <ac:spMkLst>
            <pc:docMk/>
            <pc:sldMk cId="2733569780" sldId="433"/>
            <ac:spMk id="5" creationId="{D6765583-871C-42DA-93B8-9D099240D7B8}"/>
          </ac:spMkLst>
        </pc:spChg>
        <pc:spChg chg="add del mod ord">
          <ac:chgData name="Yi Liu" userId="eb9fa73d484f74de" providerId="LiveId" clId="{47F8F17E-1D41-4C36-9E17-777034CB6F20}" dt="2023-09-13T08:42:03.381" v="18777" actId="931"/>
          <ac:spMkLst>
            <pc:docMk/>
            <pc:sldMk cId="2733569780" sldId="433"/>
            <ac:spMk id="6" creationId="{5B7FFE12-98FB-41DD-B35A-2FC05D13BEAB}"/>
          </ac:spMkLst>
        </pc:spChg>
        <pc:spChg chg="add mod">
          <ac:chgData name="Yi Liu" userId="eb9fa73d484f74de" providerId="LiveId" clId="{47F8F17E-1D41-4C36-9E17-777034CB6F20}" dt="2023-09-13T08:49:08.455" v="18823" actId="13822"/>
          <ac:spMkLst>
            <pc:docMk/>
            <pc:sldMk cId="2733569780" sldId="433"/>
            <ac:spMk id="38" creationId="{C07BB6F7-A1D2-4F11-93B8-02AF757F3A4D}"/>
          </ac:spMkLst>
        </pc:spChg>
        <pc:picChg chg="add mod">
          <ac:chgData name="Yi Liu" userId="eb9fa73d484f74de" providerId="LiveId" clId="{47F8F17E-1D41-4C36-9E17-777034CB6F20}" dt="2023-09-13T08:42:30.189" v="18796" actId="1076"/>
          <ac:picMkLst>
            <pc:docMk/>
            <pc:sldMk cId="2733569780" sldId="433"/>
            <ac:picMk id="8" creationId="{83EC18D5-01B3-4F1F-9BF8-D987A8723BF8}"/>
          </ac:picMkLst>
        </pc:picChg>
        <pc:picChg chg="add mod">
          <ac:chgData name="Yi Liu" userId="eb9fa73d484f74de" providerId="LiveId" clId="{47F8F17E-1D41-4C36-9E17-777034CB6F20}" dt="2023-09-13T08:42:27.304" v="18795" actId="1076"/>
          <ac:picMkLst>
            <pc:docMk/>
            <pc:sldMk cId="2733569780" sldId="433"/>
            <ac:picMk id="9" creationId="{DB6C6142-4E5A-4E28-8E6B-3F294BF1C057}"/>
          </ac:picMkLst>
        </pc:picChg>
        <pc:picChg chg="add mod">
          <ac:chgData name="Yi Liu" userId="eb9fa73d484f74de" providerId="LiveId" clId="{47F8F17E-1D41-4C36-9E17-777034CB6F20}" dt="2023-09-13T08:42:10.726" v="18782" actId="1076"/>
          <ac:picMkLst>
            <pc:docMk/>
            <pc:sldMk cId="2733569780" sldId="433"/>
            <ac:picMk id="10" creationId="{09244A84-141A-43EF-B0D3-9566367275C1}"/>
          </ac:picMkLst>
        </pc:picChg>
        <pc:picChg chg="add mod">
          <ac:chgData name="Yi Liu" userId="eb9fa73d484f74de" providerId="LiveId" clId="{47F8F17E-1D41-4C36-9E17-777034CB6F20}" dt="2023-09-13T08:42:13.246" v="18784" actId="1076"/>
          <ac:picMkLst>
            <pc:docMk/>
            <pc:sldMk cId="2733569780" sldId="433"/>
            <ac:picMk id="11" creationId="{C7E65DC7-9D49-4EF3-87E9-1436A713FB88}"/>
          </ac:picMkLst>
        </pc:picChg>
        <pc:picChg chg="add mod">
          <ac:chgData name="Yi Liu" userId="eb9fa73d484f74de" providerId="LiveId" clId="{47F8F17E-1D41-4C36-9E17-777034CB6F20}" dt="2023-09-13T08:42:32.293" v="18797" actId="1076"/>
          <ac:picMkLst>
            <pc:docMk/>
            <pc:sldMk cId="2733569780" sldId="433"/>
            <ac:picMk id="12" creationId="{2FDDF741-83AB-4FC1-B96A-5DFCE09EA6B7}"/>
          </ac:picMkLst>
        </pc:picChg>
        <pc:picChg chg="add mod">
          <ac:chgData name="Yi Liu" userId="eb9fa73d484f74de" providerId="LiveId" clId="{47F8F17E-1D41-4C36-9E17-777034CB6F20}" dt="2023-09-13T08:42:34.243" v="18798" actId="1076"/>
          <ac:picMkLst>
            <pc:docMk/>
            <pc:sldMk cId="2733569780" sldId="433"/>
            <ac:picMk id="13" creationId="{F6AFBE95-7EB4-4B33-B869-46DC0B4BADD9}"/>
          </ac:picMkLst>
        </pc:picChg>
        <pc:picChg chg="add mod">
          <ac:chgData name="Yi Liu" userId="eb9fa73d484f74de" providerId="LiveId" clId="{47F8F17E-1D41-4C36-9E17-777034CB6F20}" dt="2023-09-13T08:42:25.241" v="18793" actId="1076"/>
          <ac:picMkLst>
            <pc:docMk/>
            <pc:sldMk cId="2733569780" sldId="433"/>
            <ac:picMk id="14" creationId="{53D5C473-AD90-484E-8360-6115E7469799}"/>
          </ac:picMkLst>
        </pc:picChg>
        <pc:picChg chg="add del mod">
          <ac:chgData name="Yi Liu" userId="eb9fa73d484f74de" providerId="LiveId" clId="{47F8F17E-1D41-4C36-9E17-777034CB6F20}" dt="2023-09-13T08:45:48.700" v="18800"/>
          <ac:picMkLst>
            <pc:docMk/>
            <pc:sldMk cId="2733569780" sldId="433"/>
            <ac:picMk id="16" creationId="{9FC2777C-F522-4BF4-8CD2-2A4307D6DE14}"/>
          </ac:picMkLst>
        </pc:picChg>
        <pc:picChg chg="add mod">
          <ac:chgData name="Yi Liu" userId="eb9fa73d484f74de" providerId="LiveId" clId="{47F8F17E-1D41-4C36-9E17-777034CB6F20}" dt="2023-09-13T08:46:28.980" v="18807" actId="1076"/>
          <ac:picMkLst>
            <pc:docMk/>
            <pc:sldMk cId="2733569780" sldId="433"/>
            <ac:picMk id="18" creationId="{597D8BA1-14AD-4656-BF82-507C1B029AF8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19" creationId="{27789E73-3E0D-43AE-AFA8-3BA56047FC77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0" creationId="{FF74CD9B-7E1B-4C9C-A6B0-2ABC787D686E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1" creationId="{EC0EE212-5A7B-416A-9EC1-8E9CCF0C6173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2" creationId="{4CC3E94D-9686-4021-8C56-B3C4D0CBD163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3" creationId="{35BCB746-A3AA-4F07-BA7A-3EA73D24A17B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4" creationId="{D07DABF2-B527-4CB7-95D5-C9B357D08349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5" creationId="{E14511CA-EEAA-4CD6-9C0B-1F6B960B4FDC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6" creationId="{5AA0022F-3F86-4DE3-BFCE-A1A67E77DD24}"/>
          </ac:picMkLst>
        </pc:picChg>
        <pc:picChg chg="add mod">
          <ac:chgData name="Yi Liu" userId="eb9fa73d484f74de" providerId="LiveId" clId="{47F8F17E-1D41-4C36-9E17-777034CB6F20}" dt="2023-09-13T08:48:39.749" v="18819" actId="1076"/>
          <ac:picMkLst>
            <pc:docMk/>
            <pc:sldMk cId="2733569780" sldId="433"/>
            <ac:picMk id="28" creationId="{637D75BB-F440-48E9-BD69-1BEA55090D59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29" creationId="{86366181-B0D5-48B1-93A4-C4ABF39E8CC1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0" creationId="{C0BE1172-3EFC-49F1-91E3-31F700253C25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1" creationId="{F6FDB249-63EB-4CAE-BAE4-C0A715F5E069}"/>
          </ac:picMkLst>
        </pc:picChg>
        <pc:picChg chg="add mod">
          <ac:chgData name="Yi Liu" userId="eb9fa73d484f74de" providerId="LiveId" clId="{47F8F17E-1D41-4C36-9E17-777034CB6F20}" dt="2023-09-13T08:48:44.660" v="18820" actId="207"/>
          <ac:picMkLst>
            <pc:docMk/>
            <pc:sldMk cId="2733569780" sldId="433"/>
            <ac:picMk id="32" creationId="{54E15295-FE26-44EC-A425-6062CD1FBD47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3" creationId="{B11ECEE6-2E35-4B19-8878-F4DF128739E3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4" creationId="{10ABD3E3-F1B6-4E06-8049-306B960B9118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5" creationId="{7915EBD6-DE8F-4F43-B00B-C4488EF7DBBB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6" creationId="{C5155301-E863-4ACA-97A8-4BE9F5252BBB}"/>
          </ac:picMkLst>
        </pc:picChg>
        <pc:picChg chg="add mod">
          <ac:chgData name="Yi Liu" userId="eb9fa73d484f74de" providerId="LiveId" clId="{47F8F17E-1D41-4C36-9E17-777034CB6F20}" dt="2023-09-13T08:48:29.457" v="18818" actId="1076"/>
          <ac:picMkLst>
            <pc:docMk/>
            <pc:sldMk cId="2733569780" sldId="433"/>
            <ac:picMk id="37" creationId="{0846535B-D0E1-44ED-9109-7F31F6E62183}"/>
          </ac:picMkLst>
        </pc:pic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1979683014" sldId="434"/>
        </pc:sldMkLst>
        <pc:spChg chg="mod">
          <ac:chgData name="Yi Liu" userId="eb9fa73d484f74de" providerId="LiveId" clId="{47F8F17E-1D41-4C36-9E17-777034CB6F20}" dt="2023-09-13T08:49:33.086" v="18850" actId="20577"/>
          <ac:spMkLst>
            <pc:docMk/>
            <pc:sldMk cId="1979683014" sldId="434"/>
            <ac:spMk id="2" creationId="{E7D0B7ED-CFF7-4626-B25D-0638690559E7}"/>
          </ac:spMkLst>
        </pc:spChg>
        <pc:spChg chg="mod">
          <ac:chgData name="Yi Liu" userId="eb9fa73d484f74de" providerId="LiveId" clId="{47F8F17E-1D41-4C36-9E17-777034CB6F20}" dt="2023-09-13T09:11:29.810" v="19082" actId="15"/>
          <ac:spMkLst>
            <pc:docMk/>
            <pc:sldMk cId="1979683014" sldId="434"/>
            <ac:spMk id="3" creationId="{8E4946CD-9E98-4A3C-8470-EDC47C2C218F}"/>
          </ac:spMkLst>
        </pc:spChg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4267501732" sldId="435"/>
        </pc:sldMkLst>
        <pc:spChg chg="mod">
          <ac:chgData name="Yi Liu" userId="eb9fa73d484f74de" providerId="LiveId" clId="{47F8F17E-1D41-4C36-9E17-777034CB6F20}" dt="2023-09-13T09:11:09.192" v="19068" actId="20577"/>
          <ac:spMkLst>
            <pc:docMk/>
            <pc:sldMk cId="4267501732" sldId="435"/>
            <ac:spMk id="2" creationId="{D6F18135-8D18-479A-9F99-A6C9BCFB1ACF}"/>
          </ac:spMkLst>
        </pc:spChg>
        <pc:spChg chg="mod">
          <ac:chgData name="Yi Liu" userId="eb9fa73d484f74de" providerId="LiveId" clId="{47F8F17E-1D41-4C36-9E17-777034CB6F20}" dt="2023-09-13T11:00:22.550" v="19181" actId="20577"/>
          <ac:spMkLst>
            <pc:docMk/>
            <pc:sldMk cId="4267501732" sldId="435"/>
            <ac:spMk id="3" creationId="{144844BC-869D-499C-8FA2-ED4897CED17C}"/>
          </ac:spMkLst>
        </pc:spChg>
        <pc:picChg chg="add mod ord">
          <ac:chgData name="Yi Liu" userId="eb9fa73d484f74de" providerId="LiveId" clId="{47F8F17E-1D41-4C36-9E17-777034CB6F20}" dt="2023-09-13T11:00:14.671" v="19179" actId="14100"/>
          <ac:picMkLst>
            <pc:docMk/>
            <pc:sldMk cId="4267501732" sldId="435"/>
            <ac:picMk id="6" creationId="{54E7046C-9FC8-458F-98C0-C50301631520}"/>
          </ac:picMkLst>
        </pc:pic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4040700858" sldId="436"/>
        </pc:sldMkLst>
        <pc:spChg chg="mod">
          <ac:chgData name="Yi Liu" userId="eb9fa73d484f74de" providerId="LiveId" clId="{47F8F17E-1D41-4C36-9E17-777034CB6F20}" dt="2023-09-13T10:58:02.834" v="19126" actId="207"/>
          <ac:spMkLst>
            <pc:docMk/>
            <pc:sldMk cId="4040700858" sldId="436"/>
            <ac:spMk id="3" creationId="{8E4946CD-9E98-4A3C-8470-EDC47C2C218F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4238430866" sldId="437"/>
        </pc:sldMkLst>
        <pc:spChg chg="mod">
          <ac:chgData name="Yi Liu" userId="eb9fa73d484f74de" providerId="LiveId" clId="{47F8F17E-1D41-4C36-9E17-777034CB6F20}" dt="2023-09-13T11:02:38.144" v="19201" actId="20577"/>
          <ac:spMkLst>
            <pc:docMk/>
            <pc:sldMk cId="4238430866" sldId="437"/>
            <ac:spMk id="2" creationId="{B319096F-43EF-49E9-A195-D3047949DF8E}"/>
          </ac:spMkLst>
        </pc:spChg>
        <pc:spChg chg="mod">
          <ac:chgData name="Yi Liu" userId="eb9fa73d484f74de" providerId="LiveId" clId="{47F8F17E-1D41-4C36-9E17-777034CB6F20}" dt="2023-09-13T11:05:40.077" v="19249" actId="207"/>
          <ac:spMkLst>
            <pc:docMk/>
            <pc:sldMk cId="4238430866" sldId="437"/>
            <ac:spMk id="3" creationId="{F3216D3B-74E2-4476-8FE6-8D6F71D79E6E}"/>
          </ac:spMkLst>
        </pc:spChg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2302080375" sldId="438"/>
        </pc:sldMkLst>
        <pc:spChg chg="mod">
          <ac:chgData name="Yi Liu" userId="eb9fa73d484f74de" providerId="LiveId" clId="{47F8F17E-1D41-4C36-9E17-777034CB6F20}" dt="2023-09-13T11:07:00.267" v="19271" actId="20577"/>
          <ac:spMkLst>
            <pc:docMk/>
            <pc:sldMk cId="2302080375" sldId="438"/>
            <ac:spMk id="2" creationId="{3886ABD0-2F22-487D-822C-B546F26A0E2B}"/>
          </ac:spMkLst>
        </pc:spChg>
        <pc:spChg chg="mod">
          <ac:chgData name="Yi Liu" userId="eb9fa73d484f74de" providerId="LiveId" clId="{47F8F17E-1D41-4C36-9E17-777034CB6F20}" dt="2023-09-13T11:20:48.768" v="19659" actId="27636"/>
          <ac:spMkLst>
            <pc:docMk/>
            <pc:sldMk cId="2302080375" sldId="438"/>
            <ac:spMk id="3" creationId="{906327B1-8F22-4D56-9535-C67935560F51}"/>
          </ac:spMkLst>
        </pc:spChg>
        <pc:spChg chg="mod">
          <ac:chgData name="Yi Liu" userId="eb9fa73d484f74de" providerId="LiveId" clId="{47F8F17E-1D41-4C36-9E17-777034CB6F20}" dt="2023-09-13T11:10:29.369" v="19457" actId="20577"/>
          <ac:spMkLst>
            <pc:docMk/>
            <pc:sldMk cId="2302080375" sldId="438"/>
            <ac:spMk id="6" creationId="{D86586D9-FD19-4CFE-8A37-7F0BBF1E1BA6}"/>
          </ac:spMkLst>
        </pc:spChg>
        <pc:spChg chg="mod">
          <ac:chgData name="Yi Liu" userId="eb9fa73d484f74de" providerId="LiveId" clId="{47F8F17E-1D41-4C36-9E17-777034CB6F20}" dt="2023-09-13T11:10:22.450" v="19441" actId="20577"/>
          <ac:spMkLst>
            <pc:docMk/>
            <pc:sldMk cId="2302080375" sldId="438"/>
            <ac:spMk id="7" creationId="{63A12461-49B0-4A20-8D32-2348F39EAF57}"/>
          </ac:spMkLst>
        </pc:spChg>
        <pc:spChg chg="mod">
          <ac:chgData name="Yi Liu" userId="eb9fa73d484f74de" providerId="LiveId" clId="{47F8F17E-1D41-4C36-9E17-777034CB6F20}" dt="2023-09-13T11:10:57.711" v="19464" actId="20577"/>
          <ac:spMkLst>
            <pc:docMk/>
            <pc:sldMk cId="2302080375" sldId="438"/>
            <ac:spMk id="9" creationId="{338FB1F6-541A-4655-920E-DE7D1DE53F9C}"/>
          </ac:spMkLst>
        </pc:spChg>
        <pc:spChg chg="mod">
          <ac:chgData name="Yi Liu" userId="eb9fa73d484f74de" providerId="LiveId" clId="{47F8F17E-1D41-4C36-9E17-777034CB6F20}" dt="2023-09-13T11:11:10.199" v="19466" actId="1076"/>
          <ac:spMkLst>
            <pc:docMk/>
            <pc:sldMk cId="2302080375" sldId="438"/>
            <ac:spMk id="10" creationId="{C1E40DE7-1369-4BBF-AB1E-3CFB4F22B1E7}"/>
          </ac:spMkLst>
        </pc:spChg>
        <pc:grpChg chg="add mod">
          <ac:chgData name="Yi Liu" userId="eb9fa73d484f74de" providerId="LiveId" clId="{47F8F17E-1D41-4C36-9E17-777034CB6F20}" dt="2023-09-13T11:17:56.748" v="19538" actId="1076"/>
          <ac:grpSpMkLst>
            <pc:docMk/>
            <pc:sldMk cId="2302080375" sldId="438"/>
            <ac:grpSpMk id="5" creationId="{53CA6AAC-693A-4D71-A00B-310FC912BC02}"/>
          </ac:grpSpMkLst>
        </pc:grpChg>
        <pc:grpChg chg="add mod">
          <ac:chgData name="Yi Liu" userId="eb9fa73d484f74de" providerId="LiveId" clId="{47F8F17E-1D41-4C36-9E17-777034CB6F20}" dt="2023-09-13T11:17:56.748" v="19538" actId="1076"/>
          <ac:grpSpMkLst>
            <pc:docMk/>
            <pc:sldMk cId="2302080375" sldId="438"/>
            <ac:grpSpMk id="8" creationId="{0DF0A35A-5DC8-46D3-BABA-62BF1E14F11B}"/>
          </ac:grpSpMkLst>
        </pc:gr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2388486604" sldId="439"/>
        </pc:sldMkLst>
        <pc:spChg chg="mod">
          <ac:chgData name="Yi Liu" userId="eb9fa73d484f74de" providerId="LiveId" clId="{47F8F17E-1D41-4C36-9E17-777034CB6F20}" dt="2023-09-13T11:21:03.659" v="19711" actId="20577"/>
          <ac:spMkLst>
            <pc:docMk/>
            <pc:sldMk cId="2388486604" sldId="439"/>
            <ac:spMk id="2" creationId="{2672DA56-F84F-4B76-8800-CFD7B85FD4B4}"/>
          </ac:spMkLst>
        </pc:spChg>
        <pc:spChg chg="mod">
          <ac:chgData name="Yi Liu" userId="eb9fa73d484f74de" providerId="LiveId" clId="{47F8F17E-1D41-4C36-9E17-777034CB6F20}" dt="2023-09-13T11:57:29.527" v="19737" actId="207"/>
          <ac:spMkLst>
            <pc:docMk/>
            <pc:sldMk cId="2388486604" sldId="439"/>
            <ac:spMk id="3" creationId="{BE803DE0-AD2E-4AA0-A39C-21B1B4E0E2B3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3616953305" sldId="440"/>
        </pc:sldMkLst>
        <pc:spChg chg="mod">
          <ac:chgData name="Yi Liu" userId="eb9fa73d484f74de" providerId="LiveId" clId="{47F8F17E-1D41-4C36-9E17-777034CB6F20}" dt="2023-09-13T12:00:21.262" v="19742"/>
          <ac:spMkLst>
            <pc:docMk/>
            <pc:sldMk cId="3616953305" sldId="440"/>
            <ac:spMk id="2" creationId="{0EFFD4CE-3A48-4CC9-A084-7B6B9DE62814}"/>
          </ac:spMkLst>
        </pc:spChg>
        <pc:spChg chg="mod">
          <ac:chgData name="Yi Liu" userId="eb9fa73d484f74de" providerId="LiveId" clId="{47F8F17E-1D41-4C36-9E17-777034CB6F20}" dt="2023-09-13T12:13:09.875" v="20086" actId="207"/>
          <ac:spMkLst>
            <pc:docMk/>
            <pc:sldMk cId="3616953305" sldId="440"/>
            <ac:spMk id="3" creationId="{C267694D-82D3-4B07-8BBC-A7EE87861D8C}"/>
          </ac:spMkLst>
        </pc:spChg>
      </pc:sldChg>
      <pc:sldChg chg="addSp modSp add del mod">
        <pc:chgData name="Yi Liu" userId="eb9fa73d484f74de" providerId="LiveId" clId="{47F8F17E-1D41-4C36-9E17-777034CB6F20}" dt="2023-09-21T02:11:25.206" v="26370" actId="47"/>
        <pc:sldMkLst>
          <pc:docMk/>
          <pc:sldMk cId="725170853" sldId="441"/>
        </pc:sldMkLst>
        <pc:spChg chg="mod">
          <ac:chgData name="Yi Liu" userId="eb9fa73d484f74de" providerId="LiveId" clId="{47F8F17E-1D41-4C36-9E17-777034CB6F20}" dt="2023-09-13T12:15:21.839" v="20097" actId="20577"/>
          <ac:spMkLst>
            <pc:docMk/>
            <pc:sldMk cId="725170853" sldId="441"/>
            <ac:spMk id="3" creationId="{C267694D-82D3-4B07-8BBC-A7EE87861D8C}"/>
          </ac:spMkLst>
        </pc:spChg>
        <pc:picChg chg="add mod">
          <ac:chgData name="Yi Liu" userId="eb9fa73d484f74de" providerId="LiveId" clId="{47F8F17E-1D41-4C36-9E17-777034CB6F20}" dt="2023-09-13T12:15:47.246" v="20099" actId="1076"/>
          <ac:picMkLst>
            <pc:docMk/>
            <pc:sldMk cId="725170853" sldId="441"/>
            <ac:picMk id="6" creationId="{A3C63FF5-A147-4E1B-8AED-F034C66ED384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179046207" sldId="442"/>
        </pc:sldMkLst>
        <pc:spChg chg="add mod">
          <ac:chgData name="Yi Liu" userId="eb9fa73d484f74de" providerId="LiveId" clId="{47F8F17E-1D41-4C36-9E17-777034CB6F20}" dt="2023-09-13T12:17:07.479" v="20175" actId="1076"/>
          <ac:spMkLst>
            <pc:docMk/>
            <pc:sldMk cId="179046207" sldId="442"/>
            <ac:spMk id="8" creationId="{3FA7FCF1-7DEF-4B8C-B81D-85DAEA520523}"/>
          </ac:spMkLst>
        </pc:spChg>
        <pc:picChg chg="del">
          <ac:chgData name="Yi Liu" userId="eb9fa73d484f74de" providerId="LiveId" clId="{47F8F17E-1D41-4C36-9E17-777034CB6F20}" dt="2023-09-13T12:16:04.323" v="20101" actId="478"/>
          <ac:picMkLst>
            <pc:docMk/>
            <pc:sldMk cId="179046207" sldId="442"/>
            <ac:picMk id="6" creationId="{A3C63FF5-A147-4E1B-8AED-F034C66ED384}"/>
          </ac:picMkLst>
        </pc:picChg>
        <pc:picChg chg="add mod">
          <ac:chgData name="Yi Liu" userId="eb9fa73d484f74de" providerId="LiveId" clId="{47F8F17E-1D41-4C36-9E17-777034CB6F20}" dt="2023-09-13T12:16:06.613" v="20103" actId="1076"/>
          <ac:picMkLst>
            <pc:docMk/>
            <pc:sldMk cId="179046207" sldId="442"/>
            <ac:picMk id="7" creationId="{5E9330C2-81EC-4150-9ECD-CF8C18B8D2A3}"/>
          </ac:picMkLst>
        </pc:picChg>
      </pc:sldChg>
      <pc:sldChg chg="addSp modSp add del mod">
        <pc:chgData name="Yi Liu" userId="eb9fa73d484f74de" providerId="LiveId" clId="{47F8F17E-1D41-4C36-9E17-777034CB6F20}" dt="2023-09-21T02:11:25.206" v="26370" actId="47"/>
        <pc:sldMkLst>
          <pc:docMk/>
          <pc:sldMk cId="1264076506" sldId="443"/>
        </pc:sldMkLst>
        <pc:spChg chg="add mod">
          <ac:chgData name="Yi Liu" userId="eb9fa73d484f74de" providerId="LiveId" clId="{47F8F17E-1D41-4C36-9E17-777034CB6F20}" dt="2023-09-13T12:17:35.401" v="20181" actId="20577"/>
          <ac:spMkLst>
            <pc:docMk/>
            <pc:sldMk cId="1264076506" sldId="443"/>
            <ac:spMk id="9" creationId="{2D4AAF64-9760-4566-98D6-9E9A8D81AFF4}"/>
          </ac:spMkLst>
        </pc:spChg>
        <pc:picChg chg="mod">
          <ac:chgData name="Yi Liu" userId="eb9fa73d484f74de" providerId="LiveId" clId="{47F8F17E-1D41-4C36-9E17-777034CB6F20}" dt="2023-09-13T12:17:20.478" v="20177" actId="14826"/>
          <ac:picMkLst>
            <pc:docMk/>
            <pc:sldMk cId="1264076506" sldId="443"/>
            <ac:picMk id="7" creationId="{5E9330C2-81EC-4150-9ECD-CF8C18B8D2A3}"/>
          </ac:picMkLst>
        </pc:pic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4226173367" sldId="444"/>
        </pc:sldMkLst>
        <pc:spChg chg="mod">
          <ac:chgData name="Yi Liu" userId="eb9fa73d484f74de" providerId="LiveId" clId="{47F8F17E-1D41-4C36-9E17-777034CB6F20}" dt="2023-09-13T12:18:11.207" v="20218" actId="20577"/>
          <ac:spMkLst>
            <pc:docMk/>
            <pc:sldMk cId="4226173367" sldId="444"/>
            <ac:spMk id="2" creationId="{7806F1A1-E09B-43C2-BCAE-0B2D5958E45D}"/>
          </ac:spMkLst>
        </pc:spChg>
        <pc:spChg chg="mod">
          <ac:chgData name="Yi Liu" userId="eb9fa73d484f74de" providerId="LiveId" clId="{47F8F17E-1D41-4C36-9E17-777034CB6F20}" dt="2023-09-13T12:26:37.674" v="20515" actId="207"/>
          <ac:spMkLst>
            <pc:docMk/>
            <pc:sldMk cId="4226173367" sldId="444"/>
            <ac:spMk id="3" creationId="{E2FEF7AD-B1EC-43C1-BF9B-97162478B1C6}"/>
          </ac:spMkLst>
        </pc:spChg>
      </pc:sldChg>
      <pc:sldChg chg="addSp modSp add del mod">
        <pc:chgData name="Yi Liu" userId="eb9fa73d484f74de" providerId="LiveId" clId="{47F8F17E-1D41-4C36-9E17-777034CB6F20}" dt="2023-09-21T02:11:25.206" v="26370" actId="47"/>
        <pc:sldMkLst>
          <pc:docMk/>
          <pc:sldMk cId="2415597361" sldId="445"/>
        </pc:sldMkLst>
        <pc:spChg chg="mod">
          <ac:chgData name="Yi Liu" userId="eb9fa73d484f74de" providerId="LiveId" clId="{47F8F17E-1D41-4C36-9E17-777034CB6F20}" dt="2023-09-13T12:27:22.627" v="20531" actId="114"/>
          <ac:spMkLst>
            <pc:docMk/>
            <pc:sldMk cId="2415597361" sldId="445"/>
            <ac:spMk id="3" creationId="{E2FEF7AD-B1EC-43C1-BF9B-97162478B1C6}"/>
          </ac:spMkLst>
        </pc:spChg>
        <pc:picChg chg="add mod">
          <ac:chgData name="Yi Liu" userId="eb9fa73d484f74de" providerId="LiveId" clId="{47F8F17E-1D41-4C36-9E17-777034CB6F20}" dt="2023-09-13T12:27:53.334" v="20533" actId="1076"/>
          <ac:picMkLst>
            <pc:docMk/>
            <pc:sldMk cId="2415597361" sldId="445"/>
            <ac:picMk id="6" creationId="{80BEFA31-8BAD-47EE-8333-E6C311AAD022}"/>
          </ac:picMkLst>
        </pc:picChg>
      </pc:sldChg>
      <pc:sldChg chg="addSp delSp modSp add del mod modAnim">
        <pc:chgData name="Yi Liu" userId="eb9fa73d484f74de" providerId="LiveId" clId="{47F8F17E-1D41-4C36-9E17-777034CB6F20}" dt="2023-09-21T02:11:25.206" v="26370" actId="47"/>
        <pc:sldMkLst>
          <pc:docMk/>
          <pc:sldMk cId="2175684133" sldId="446"/>
        </pc:sldMkLst>
        <pc:spChg chg="add mod">
          <ac:chgData name="Yi Liu" userId="eb9fa73d484f74de" providerId="LiveId" clId="{47F8F17E-1D41-4C36-9E17-777034CB6F20}" dt="2023-09-13T12:28:19.426" v="20536" actId="1076"/>
          <ac:spMkLst>
            <pc:docMk/>
            <pc:sldMk cId="2175684133" sldId="446"/>
            <ac:spMk id="7" creationId="{CE6AE6D7-DD88-4FD3-BE2B-73AD5CDFF6B2}"/>
          </ac:spMkLst>
        </pc:spChg>
        <pc:picChg chg="add del mod">
          <ac:chgData name="Yi Liu" userId="eb9fa73d484f74de" providerId="LiveId" clId="{47F8F17E-1D41-4C36-9E17-777034CB6F20}" dt="2023-09-13T12:28:44.492" v="20541" actId="478"/>
          <ac:picMkLst>
            <pc:docMk/>
            <pc:sldMk cId="2175684133" sldId="446"/>
            <ac:picMk id="8" creationId="{79AA6847-67E2-43A0-9ADE-3ED617DC7F5D}"/>
          </ac:picMkLst>
        </pc:picChg>
        <pc:picChg chg="add mod">
          <ac:chgData name="Yi Liu" userId="eb9fa73d484f74de" providerId="LiveId" clId="{47F8F17E-1D41-4C36-9E17-777034CB6F20}" dt="2023-09-13T12:28:55.775" v="20545" actId="1076"/>
          <ac:picMkLst>
            <pc:docMk/>
            <pc:sldMk cId="2175684133" sldId="446"/>
            <ac:picMk id="10" creationId="{CA12FB0A-3FDB-4286-B744-5DD232F606CE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2528948332" sldId="447"/>
        </pc:sldMkLst>
        <pc:spChg chg="add mod">
          <ac:chgData name="Yi Liu" userId="eb9fa73d484f74de" providerId="LiveId" clId="{47F8F17E-1D41-4C36-9E17-777034CB6F20}" dt="2023-09-13T12:30:36.236" v="20607" actId="1076"/>
          <ac:spMkLst>
            <pc:docMk/>
            <pc:sldMk cId="2528948332" sldId="447"/>
            <ac:spMk id="9" creationId="{D25E6F65-9B1B-44E5-8C27-0D768B38FF5E}"/>
          </ac:spMkLst>
        </pc:spChg>
        <pc:picChg chg="del">
          <ac:chgData name="Yi Liu" userId="eb9fa73d484f74de" providerId="LiveId" clId="{47F8F17E-1D41-4C36-9E17-777034CB6F20}" dt="2023-09-13T12:29:12.291" v="20547" actId="478"/>
          <ac:picMkLst>
            <pc:docMk/>
            <pc:sldMk cId="2528948332" sldId="447"/>
            <ac:picMk id="6" creationId="{80BEFA31-8BAD-47EE-8333-E6C311AAD022}"/>
          </ac:picMkLst>
        </pc:picChg>
        <pc:picChg chg="add mod">
          <ac:chgData name="Yi Liu" userId="eb9fa73d484f74de" providerId="LiveId" clId="{47F8F17E-1D41-4C36-9E17-777034CB6F20}" dt="2023-09-13T12:29:54.313" v="20552" actId="1076"/>
          <ac:picMkLst>
            <pc:docMk/>
            <pc:sldMk cId="2528948332" sldId="447"/>
            <ac:picMk id="8" creationId="{B96A1EC5-E3CB-49D0-9C3A-587A5CE73559}"/>
          </ac:picMkLst>
        </pc:picChg>
        <pc:picChg chg="mod">
          <ac:chgData name="Yi Liu" userId="eb9fa73d484f74de" providerId="LiveId" clId="{47F8F17E-1D41-4C36-9E17-777034CB6F20}" dt="2023-09-13T12:29:15.584" v="20548" actId="1076"/>
          <ac:picMkLst>
            <pc:docMk/>
            <pc:sldMk cId="2528948332" sldId="447"/>
            <ac:picMk id="10" creationId="{CA12FB0A-3FDB-4286-B744-5DD232F606CE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1763809047" sldId="448"/>
        </pc:sldMkLst>
        <pc:spChg chg="mod">
          <ac:chgData name="Yi Liu" userId="eb9fa73d484f74de" providerId="LiveId" clId="{47F8F17E-1D41-4C36-9E17-777034CB6F20}" dt="2023-09-13T13:00:57.216" v="20614" actId="1076"/>
          <ac:spMkLst>
            <pc:docMk/>
            <pc:sldMk cId="1763809047" sldId="448"/>
            <ac:spMk id="7" creationId="{CE6AE6D7-DD88-4FD3-BE2B-73AD5CDFF6B2}"/>
          </ac:spMkLst>
        </pc:spChg>
        <pc:spChg chg="del mod">
          <ac:chgData name="Yi Liu" userId="eb9fa73d484f74de" providerId="LiveId" clId="{47F8F17E-1D41-4C36-9E17-777034CB6F20}" dt="2023-09-13T13:02:12.743" v="20620" actId="478"/>
          <ac:spMkLst>
            <pc:docMk/>
            <pc:sldMk cId="1763809047" sldId="448"/>
            <ac:spMk id="9" creationId="{D25E6F65-9B1B-44E5-8C27-0D768B38FF5E}"/>
          </ac:spMkLst>
        </pc:spChg>
        <pc:picChg chg="add mod">
          <ac:chgData name="Yi Liu" userId="eb9fa73d484f74de" providerId="LiveId" clId="{47F8F17E-1D41-4C36-9E17-777034CB6F20}" dt="2023-09-13T13:01:10.810" v="20617" actId="1076"/>
          <ac:picMkLst>
            <pc:docMk/>
            <pc:sldMk cId="1763809047" sldId="448"/>
            <ac:picMk id="6" creationId="{EDB5028F-F2F3-4FEB-AFE5-A764E0F9E816}"/>
          </ac:picMkLst>
        </pc:picChg>
        <pc:picChg chg="mod">
          <ac:chgData name="Yi Liu" userId="eb9fa73d484f74de" providerId="LiveId" clId="{47F8F17E-1D41-4C36-9E17-777034CB6F20}" dt="2023-09-13T13:00:55.108" v="20613" actId="1076"/>
          <ac:picMkLst>
            <pc:docMk/>
            <pc:sldMk cId="1763809047" sldId="448"/>
            <ac:picMk id="8" creationId="{B96A1EC5-E3CB-49D0-9C3A-587A5CE73559}"/>
          </ac:picMkLst>
        </pc:picChg>
        <pc:picChg chg="del">
          <ac:chgData name="Yi Liu" userId="eb9fa73d484f74de" providerId="LiveId" clId="{47F8F17E-1D41-4C36-9E17-777034CB6F20}" dt="2023-09-13T13:00:37.455" v="20609" actId="478"/>
          <ac:picMkLst>
            <pc:docMk/>
            <pc:sldMk cId="1763809047" sldId="448"/>
            <ac:picMk id="10" creationId="{CA12FB0A-3FDB-4286-B744-5DD232F606CE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2142926511" sldId="449"/>
        </pc:sldMkLst>
        <pc:spChg chg="mod ord">
          <ac:chgData name="Yi Liu" userId="eb9fa73d484f74de" providerId="LiveId" clId="{47F8F17E-1D41-4C36-9E17-777034CB6F20}" dt="2023-09-13T13:03:30.120" v="20640" actId="1076"/>
          <ac:spMkLst>
            <pc:docMk/>
            <pc:sldMk cId="2142926511" sldId="449"/>
            <ac:spMk id="7" creationId="{CE6AE6D7-DD88-4FD3-BE2B-73AD5CDFF6B2}"/>
          </ac:spMkLst>
        </pc:spChg>
        <pc:picChg chg="mod">
          <ac:chgData name="Yi Liu" userId="eb9fa73d484f74de" providerId="LiveId" clId="{47F8F17E-1D41-4C36-9E17-777034CB6F20}" dt="2023-09-13T13:03:08.331" v="20634" actId="1076"/>
          <ac:picMkLst>
            <pc:docMk/>
            <pc:sldMk cId="2142926511" sldId="449"/>
            <ac:picMk id="6" creationId="{EDB5028F-F2F3-4FEB-AFE5-A764E0F9E816}"/>
          </ac:picMkLst>
        </pc:picChg>
        <pc:picChg chg="del">
          <ac:chgData name="Yi Liu" userId="eb9fa73d484f74de" providerId="LiveId" clId="{47F8F17E-1D41-4C36-9E17-777034CB6F20}" dt="2023-09-13T13:02:06.495" v="20619" actId="478"/>
          <ac:picMkLst>
            <pc:docMk/>
            <pc:sldMk cId="2142926511" sldId="449"/>
            <ac:picMk id="8" creationId="{B96A1EC5-E3CB-49D0-9C3A-587A5CE73559}"/>
          </ac:picMkLst>
        </pc:picChg>
        <pc:picChg chg="add mod">
          <ac:chgData name="Yi Liu" userId="eb9fa73d484f74de" providerId="LiveId" clId="{47F8F17E-1D41-4C36-9E17-777034CB6F20}" dt="2023-09-13T13:03:02.374" v="20632" actId="1076"/>
          <ac:picMkLst>
            <pc:docMk/>
            <pc:sldMk cId="2142926511" sldId="449"/>
            <ac:picMk id="10" creationId="{FD9CFF5F-D6A6-4D9B-AE6C-8D0057A725EA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2761122286" sldId="450"/>
        </pc:sldMkLst>
        <pc:spChg chg="mod">
          <ac:chgData name="Yi Liu" userId="eb9fa73d484f74de" providerId="LiveId" clId="{47F8F17E-1D41-4C36-9E17-777034CB6F20}" dt="2023-09-13T13:04:27.251" v="20655" actId="1076"/>
          <ac:spMkLst>
            <pc:docMk/>
            <pc:sldMk cId="2761122286" sldId="450"/>
            <ac:spMk id="7" creationId="{CE6AE6D7-DD88-4FD3-BE2B-73AD5CDFF6B2}"/>
          </ac:spMkLst>
        </pc:spChg>
        <pc:picChg chg="del">
          <ac:chgData name="Yi Liu" userId="eb9fa73d484f74de" providerId="LiveId" clId="{47F8F17E-1D41-4C36-9E17-777034CB6F20}" dt="2023-09-13T13:03:43.955" v="20642" actId="478"/>
          <ac:picMkLst>
            <pc:docMk/>
            <pc:sldMk cId="2761122286" sldId="450"/>
            <ac:picMk id="6" creationId="{EDB5028F-F2F3-4FEB-AFE5-A764E0F9E816}"/>
          </ac:picMkLst>
        </pc:picChg>
        <pc:picChg chg="add mod">
          <ac:chgData name="Yi Liu" userId="eb9fa73d484f74de" providerId="LiveId" clId="{47F8F17E-1D41-4C36-9E17-777034CB6F20}" dt="2023-09-13T13:04:22.827" v="20652" actId="1076"/>
          <ac:picMkLst>
            <pc:docMk/>
            <pc:sldMk cId="2761122286" sldId="450"/>
            <ac:picMk id="8" creationId="{039B9252-D798-4910-AF2A-B5EB85BC1E8C}"/>
          </ac:picMkLst>
        </pc:picChg>
        <pc:picChg chg="mod">
          <ac:chgData name="Yi Liu" userId="eb9fa73d484f74de" providerId="LiveId" clId="{47F8F17E-1D41-4C36-9E17-777034CB6F20}" dt="2023-09-13T13:04:25.917" v="20654" actId="1076"/>
          <ac:picMkLst>
            <pc:docMk/>
            <pc:sldMk cId="2761122286" sldId="450"/>
            <ac:picMk id="10" creationId="{FD9CFF5F-D6A6-4D9B-AE6C-8D0057A725EA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3125305122" sldId="451"/>
        </pc:sldMkLst>
        <pc:spChg chg="mod">
          <ac:chgData name="Yi Liu" userId="eb9fa73d484f74de" providerId="LiveId" clId="{47F8F17E-1D41-4C36-9E17-777034CB6F20}" dt="2023-09-13T13:04:49.526" v="20659" actId="1076"/>
          <ac:spMkLst>
            <pc:docMk/>
            <pc:sldMk cId="3125305122" sldId="451"/>
            <ac:spMk id="7" creationId="{CE6AE6D7-DD88-4FD3-BE2B-73AD5CDFF6B2}"/>
          </ac:spMkLst>
        </pc:spChg>
        <pc:picChg chg="add mod">
          <ac:chgData name="Yi Liu" userId="eb9fa73d484f74de" providerId="LiveId" clId="{47F8F17E-1D41-4C36-9E17-777034CB6F20}" dt="2023-09-13T13:04:52.547" v="20661" actId="1076"/>
          <ac:picMkLst>
            <pc:docMk/>
            <pc:sldMk cId="3125305122" sldId="451"/>
            <ac:picMk id="6" creationId="{D36E5D0D-D79F-4F25-ABB1-378408A17BB7}"/>
          </ac:picMkLst>
        </pc:picChg>
        <pc:picChg chg="mod">
          <ac:chgData name="Yi Liu" userId="eb9fa73d484f74de" providerId="LiveId" clId="{47F8F17E-1D41-4C36-9E17-777034CB6F20}" dt="2023-09-13T13:04:47.639" v="20658" actId="1076"/>
          <ac:picMkLst>
            <pc:docMk/>
            <pc:sldMk cId="3125305122" sldId="451"/>
            <ac:picMk id="8" creationId="{039B9252-D798-4910-AF2A-B5EB85BC1E8C}"/>
          </ac:picMkLst>
        </pc:picChg>
        <pc:picChg chg="del">
          <ac:chgData name="Yi Liu" userId="eb9fa73d484f74de" providerId="LiveId" clId="{47F8F17E-1D41-4C36-9E17-777034CB6F20}" dt="2023-09-13T13:04:45.308" v="20657" actId="478"/>
          <ac:picMkLst>
            <pc:docMk/>
            <pc:sldMk cId="3125305122" sldId="451"/>
            <ac:picMk id="10" creationId="{FD9CFF5F-D6A6-4D9B-AE6C-8D0057A725EA}"/>
          </ac:picMkLst>
        </pc:pic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1434058134" sldId="452"/>
        </pc:sldMkLst>
        <pc:spChg chg="mod">
          <ac:chgData name="Yi Liu" userId="eb9fa73d484f74de" providerId="LiveId" clId="{47F8F17E-1D41-4C36-9E17-777034CB6F20}" dt="2023-09-13T13:05:21.054" v="20689" actId="20577"/>
          <ac:spMkLst>
            <pc:docMk/>
            <pc:sldMk cId="1434058134" sldId="452"/>
            <ac:spMk id="2" creationId="{D455B70B-B58D-4D5A-9129-A3987118B94D}"/>
          </ac:spMkLst>
        </pc:spChg>
        <pc:spChg chg="mod">
          <ac:chgData name="Yi Liu" userId="eb9fa73d484f74de" providerId="LiveId" clId="{47F8F17E-1D41-4C36-9E17-777034CB6F20}" dt="2023-09-13T13:22:28.530" v="20809" actId="207"/>
          <ac:spMkLst>
            <pc:docMk/>
            <pc:sldMk cId="1434058134" sldId="452"/>
            <ac:spMk id="3" creationId="{209157CC-D061-4113-9332-0F0B8503C0E4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576063778" sldId="453"/>
        </pc:sldMkLst>
        <pc:spChg chg="mod">
          <ac:chgData name="Yi Liu" userId="eb9fa73d484f74de" providerId="LiveId" clId="{47F8F17E-1D41-4C36-9E17-777034CB6F20}" dt="2023-09-13T13:22:49.329" v="20815"/>
          <ac:spMkLst>
            <pc:docMk/>
            <pc:sldMk cId="576063778" sldId="453"/>
            <ac:spMk id="2" creationId="{22A3F10C-C5A8-4092-AA47-E35047D7409F}"/>
          </ac:spMkLst>
        </pc:spChg>
        <pc:spChg chg="mod">
          <ac:chgData name="Yi Liu" userId="eb9fa73d484f74de" providerId="LiveId" clId="{47F8F17E-1D41-4C36-9E17-777034CB6F20}" dt="2023-09-13T13:26:07.541" v="20892" actId="207"/>
          <ac:spMkLst>
            <pc:docMk/>
            <pc:sldMk cId="576063778" sldId="453"/>
            <ac:spMk id="3" creationId="{0EC7EA9E-5E4B-4768-AEFA-B686047E5843}"/>
          </ac:spMkLst>
        </pc:spChg>
      </pc:sldChg>
      <pc:sldChg chg="modSp add del">
        <pc:chgData name="Yi Liu" userId="eb9fa73d484f74de" providerId="LiveId" clId="{47F8F17E-1D41-4C36-9E17-777034CB6F20}" dt="2023-09-13T13:22:41.205" v="20810" actId="47"/>
        <pc:sldMkLst>
          <pc:docMk/>
          <pc:sldMk cId="906341153" sldId="453"/>
        </pc:sldMkLst>
        <pc:spChg chg="mod">
          <ac:chgData name="Yi Liu" userId="eb9fa73d484f74de" providerId="LiveId" clId="{47F8F17E-1D41-4C36-9E17-777034CB6F20}" dt="2023-09-13T13:21:15.893" v="20782" actId="20577"/>
          <ac:spMkLst>
            <pc:docMk/>
            <pc:sldMk cId="906341153" sldId="453"/>
            <ac:spMk id="3" creationId="{E2FEF7AD-B1EC-43C1-BF9B-97162478B1C6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349062693" sldId="454"/>
        </pc:sldMkLst>
        <pc:spChg chg="mod">
          <ac:chgData name="Yi Liu" userId="eb9fa73d484f74de" providerId="LiveId" clId="{47F8F17E-1D41-4C36-9E17-777034CB6F20}" dt="2023-09-13T13:26:40.861" v="20894"/>
          <ac:spMkLst>
            <pc:docMk/>
            <pc:sldMk cId="349062693" sldId="454"/>
            <ac:spMk id="2" creationId="{7C5E2818-7F70-44DE-A632-3390DA8FC767}"/>
          </ac:spMkLst>
        </pc:spChg>
        <pc:spChg chg="mod">
          <ac:chgData name="Yi Liu" userId="eb9fa73d484f74de" providerId="LiveId" clId="{47F8F17E-1D41-4C36-9E17-777034CB6F20}" dt="2023-09-13T13:39:11.273" v="21202" actId="20577"/>
          <ac:spMkLst>
            <pc:docMk/>
            <pc:sldMk cId="349062693" sldId="454"/>
            <ac:spMk id="3" creationId="{72801909-E52B-4428-8274-04C80152505D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2330355940" sldId="455"/>
        </pc:sldMkLst>
        <pc:spChg chg="mod">
          <ac:chgData name="Yi Liu" userId="eb9fa73d484f74de" providerId="LiveId" clId="{47F8F17E-1D41-4C36-9E17-777034CB6F20}" dt="2023-09-13T13:41:15.814" v="21218" actId="27636"/>
          <ac:spMkLst>
            <pc:docMk/>
            <pc:sldMk cId="2330355940" sldId="455"/>
            <ac:spMk id="3" creationId="{72801909-E52B-4428-8274-04C80152505D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1335424904" sldId="456"/>
        </pc:sldMkLst>
        <pc:spChg chg="mod">
          <ac:chgData name="Yi Liu" userId="eb9fa73d484f74de" providerId="LiveId" clId="{47F8F17E-1D41-4C36-9E17-777034CB6F20}" dt="2023-09-13T13:43:56.916" v="21412" actId="114"/>
          <ac:spMkLst>
            <pc:docMk/>
            <pc:sldMk cId="1335424904" sldId="456"/>
            <ac:spMk id="3" creationId="{72801909-E52B-4428-8274-04C80152505D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3295037467" sldId="457"/>
        </pc:sldMkLst>
        <pc:spChg chg="mod">
          <ac:chgData name="Yi Liu" userId="eb9fa73d484f74de" providerId="LiveId" clId="{47F8F17E-1D41-4C36-9E17-777034CB6F20}" dt="2023-09-13T13:47:12.643" v="21593" actId="27636"/>
          <ac:spMkLst>
            <pc:docMk/>
            <pc:sldMk cId="3295037467" sldId="457"/>
            <ac:spMk id="3" creationId="{72801909-E52B-4428-8274-04C80152505D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1750205597" sldId="458"/>
        </pc:sldMkLst>
        <pc:spChg chg="mod">
          <ac:chgData name="Yi Liu" userId="eb9fa73d484f74de" providerId="LiveId" clId="{47F8F17E-1D41-4C36-9E17-777034CB6F20}" dt="2023-09-14T02:47:40.202" v="21953" actId="207"/>
          <ac:spMkLst>
            <pc:docMk/>
            <pc:sldMk cId="1750205597" sldId="458"/>
            <ac:spMk id="3" creationId="{72801909-E52B-4428-8274-04C80152505D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2625835528" sldId="459"/>
        </pc:sldMkLst>
        <pc:spChg chg="mod">
          <ac:chgData name="Yi Liu" userId="eb9fa73d484f74de" providerId="LiveId" clId="{47F8F17E-1D41-4C36-9E17-777034CB6F20}" dt="2023-09-14T02:48:43.376" v="21957" actId="114"/>
          <ac:spMkLst>
            <pc:docMk/>
            <pc:sldMk cId="2625835528" sldId="459"/>
            <ac:spMk id="2" creationId="{4C9E7A6F-94F7-4516-BC4D-980D6AD84A5F}"/>
          </ac:spMkLst>
        </pc:spChg>
        <pc:spChg chg="mod">
          <ac:chgData name="Yi Liu" userId="eb9fa73d484f74de" providerId="LiveId" clId="{47F8F17E-1D41-4C36-9E17-777034CB6F20}" dt="2023-09-14T02:51:11.761" v="21995" actId="207"/>
          <ac:spMkLst>
            <pc:docMk/>
            <pc:sldMk cId="2625835528" sldId="459"/>
            <ac:spMk id="3" creationId="{718D3797-D6CB-4D46-97D7-F3DC74688584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2445225708" sldId="460"/>
        </pc:sldMkLst>
        <pc:spChg chg="mod">
          <ac:chgData name="Yi Liu" userId="eb9fa73d484f74de" providerId="LiveId" clId="{47F8F17E-1D41-4C36-9E17-777034CB6F20}" dt="2023-09-14T02:52:21.550" v="21998"/>
          <ac:spMkLst>
            <pc:docMk/>
            <pc:sldMk cId="2445225708" sldId="460"/>
            <ac:spMk id="2" creationId="{ACCC5AD7-E870-48D6-AF0F-920B03A11E6A}"/>
          </ac:spMkLst>
        </pc:spChg>
        <pc:spChg chg="mod">
          <ac:chgData name="Yi Liu" userId="eb9fa73d484f74de" providerId="LiveId" clId="{47F8F17E-1D41-4C36-9E17-777034CB6F20}" dt="2023-09-14T03:08:19.441" v="22150" actId="113"/>
          <ac:spMkLst>
            <pc:docMk/>
            <pc:sldMk cId="2445225708" sldId="460"/>
            <ac:spMk id="3" creationId="{0DB89154-7AB1-4561-9E53-735B3D1BE941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2434368336" sldId="461"/>
        </pc:sldMkLst>
        <pc:spChg chg="mod">
          <ac:chgData name="Yi Liu" userId="eb9fa73d484f74de" providerId="LiveId" clId="{47F8F17E-1D41-4C36-9E17-777034CB6F20}" dt="2023-09-14T03:08:41.496" v="22152"/>
          <ac:spMkLst>
            <pc:docMk/>
            <pc:sldMk cId="2434368336" sldId="461"/>
            <ac:spMk id="2" creationId="{9F3D0034-C24A-47A1-9AB2-DCA3A4D458E7}"/>
          </ac:spMkLst>
        </pc:spChg>
        <pc:spChg chg="mod">
          <ac:chgData name="Yi Liu" userId="eb9fa73d484f74de" providerId="LiveId" clId="{47F8F17E-1D41-4C36-9E17-777034CB6F20}" dt="2023-09-14T06:25:34.410" v="24351" actId="20577"/>
          <ac:spMkLst>
            <pc:docMk/>
            <pc:sldMk cId="2434368336" sldId="461"/>
            <ac:spMk id="3" creationId="{4648381A-0F0E-4FC1-969E-AB56AFD3B030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1685601091" sldId="462"/>
        </pc:sldMkLst>
        <pc:spChg chg="mod">
          <ac:chgData name="Yi Liu" userId="eb9fa73d484f74de" providerId="LiveId" clId="{47F8F17E-1D41-4C36-9E17-777034CB6F20}" dt="2023-09-14T06:25:21.085" v="24349" actId="20577"/>
          <ac:spMkLst>
            <pc:docMk/>
            <pc:sldMk cId="1685601091" sldId="462"/>
            <ac:spMk id="3" creationId="{4648381A-0F0E-4FC1-969E-AB56AFD3B030}"/>
          </ac:spMkLst>
        </pc:spChg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1483997830" sldId="463"/>
        </pc:sldMkLst>
        <pc:spChg chg="mod">
          <ac:chgData name="Yi Liu" userId="eb9fa73d484f74de" providerId="LiveId" clId="{47F8F17E-1D41-4C36-9E17-777034CB6F20}" dt="2023-09-14T03:44:51.279" v="22842" actId="20577"/>
          <ac:spMkLst>
            <pc:docMk/>
            <pc:sldMk cId="1483997830" sldId="463"/>
            <ac:spMk id="2" creationId="{18157F7D-E166-4472-9722-3066332D0260}"/>
          </ac:spMkLst>
        </pc:spChg>
        <pc:spChg chg="mod">
          <ac:chgData name="Yi Liu" userId="eb9fa73d484f74de" providerId="LiveId" clId="{47F8F17E-1D41-4C36-9E17-777034CB6F20}" dt="2023-09-14T03:47:33.208" v="22921"/>
          <ac:spMkLst>
            <pc:docMk/>
            <pc:sldMk cId="1483997830" sldId="463"/>
            <ac:spMk id="3" creationId="{CCCB55BE-C6AB-4546-B8D7-80856C8D98DD}"/>
          </ac:spMkLst>
        </pc:spChg>
        <pc:picChg chg="add mod">
          <ac:chgData name="Yi Liu" userId="eb9fa73d484f74de" providerId="LiveId" clId="{47F8F17E-1D41-4C36-9E17-777034CB6F20}" dt="2023-09-14T03:45:30.298" v="22857" actId="1076"/>
          <ac:picMkLst>
            <pc:docMk/>
            <pc:sldMk cId="1483997830" sldId="463"/>
            <ac:picMk id="6" creationId="{AA7EFCAA-A1AC-48FE-8B4C-B6383EEC9F33}"/>
          </ac:picMkLst>
        </pc:picChg>
        <pc:picChg chg="add mod">
          <ac:chgData name="Yi Liu" userId="eb9fa73d484f74de" providerId="LiveId" clId="{47F8F17E-1D41-4C36-9E17-777034CB6F20}" dt="2023-09-14T03:47:41.669" v="22924" actId="14100"/>
          <ac:picMkLst>
            <pc:docMk/>
            <pc:sldMk cId="1483997830" sldId="463"/>
            <ac:picMk id="8" creationId="{E24AAA42-0708-4BD0-8D0C-2F474857F5AE}"/>
          </ac:picMkLst>
        </pc:pic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525802420" sldId="464"/>
        </pc:sldMkLst>
        <pc:spChg chg="mod">
          <ac:chgData name="Yi Liu" userId="eb9fa73d484f74de" providerId="LiveId" clId="{47F8F17E-1D41-4C36-9E17-777034CB6F20}" dt="2023-09-14T03:52:57.489" v="22933"/>
          <ac:spMkLst>
            <pc:docMk/>
            <pc:sldMk cId="525802420" sldId="464"/>
            <ac:spMk id="2" creationId="{7E81F870-E54C-4BA3-AEBA-70233D5FCFE5}"/>
          </ac:spMkLst>
        </pc:spChg>
        <pc:spChg chg="mod">
          <ac:chgData name="Yi Liu" userId="eb9fa73d484f74de" providerId="LiveId" clId="{47F8F17E-1D41-4C36-9E17-777034CB6F20}" dt="2023-09-14T03:58:58.445" v="23161" actId="27636"/>
          <ac:spMkLst>
            <pc:docMk/>
            <pc:sldMk cId="525802420" sldId="464"/>
            <ac:spMk id="3" creationId="{AE6FD93A-7641-4847-BD32-7AC7268DA593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1703916380" sldId="465"/>
        </pc:sldMkLst>
        <pc:spChg chg="mod">
          <ac:chgData name="Yi Liu" userId="eb9fa73d484f74de" providerId="LiveId" clId="{47F8F17E-1D41-4C36-9E17-777034CB6F20}" dt="2023-09-14T04:00:26.556" v="23187" actId="20577"/>
          <ac:spMkLst>
            <pc:docMk/>
            <pc:sldMk cId="1703916380" sldId="465"/>
            <ac:spMk id="2" creationId="{A1150C7D-564F-452E-B78B-0E98ADA725C9}"/>
          </ac:spMkLst>
        </pc:spChg>
        <pc:spChg chg="mod">
          <ac:chgData name="Yi Liu" userId="eb9fa73d484f74de" providerId="LiveId" clId="{47F8F17E-1D41-4C36-9E17-777034CB6F20}" dt="2023-09-14T05:46:33.493" v="23613" actId="12"/>
          <ac:spMkLst>
            <pc:docMk/>
            <pc:sldMk cId="1703916380" sldId="465"/>
            <ac:spMk id="3" creationId="{2E8E046C-46AD-4D7D-89C7-7F274042E270}"/>
          </ac:spMkLst>
        </pc:spChg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1437449609" sldId="466"/>
        </pc:sldMkLst>
        <pc:spChg chg="mod">
          <ac:chgData name="Yi Liu" userId="eb9fa73d484f74de" providerId="LiveId" clId="{47F8F17E-1D41-4C36-9E17-777034CB6F20}" dt="2023-09-14T06:00:56.282" v="23653" actId="20577"/>
          <ac:spMkLst>
            <pc:docMk/>
            <pc:sldMk cId="1437449609" sldId="466"/>
            <ac:spMk id="2" creationId="{1262309B-1B5B-4B12-87D2-045CE4FF7532}"/>
          </ac:spMkLst>
        </pc:spChg>
        <pc:spChg chg="mod">
          <ac:chgData name="Yi Liu" userId="eb9fa73d484f74de" providerId="LiveId" clId="{47F8F17E-1D41-4C36-9E17-777034CB6F20}" dt="2023-09-14T06:19:17.561" v="24050" actId="113"/>
          <ac:spMkLst>
            <pc:docMk/>
            <pc:sldMk cId="1437449609" sldId="466"/>
            <ac:spMk id="3" creationId="{BCFCA8E6-F273-4E42-B69B-F477BBE2EC47}"/>
          </ac:spMkLst>
        </pc:spChg>
        <pc:spChg chg="mod">
          <ac:chgData name="Yi Liu" userId="eb9fa73d484f74de" providerId="LiveId" clId="{47F8F17E-1D41-4C36-9E17-777034CB6F20}" dt="2023-09-14T06:17:11.396" v="23926" actId="1076"/>
          <ac:spMkLst>
            <pc:docMk/>
            <pc:sldMk cId="1437449609" sldId="466"/>
            <ac:spMk id="6" creationId="{50DA5DCC-F893-46F0-88E5-A20862BFED2A}"/>
          </ac:spMkLst>
        </pc:spChg>
        <pc:spChg chg="mod">
          <ac:chgData name="Yi Liu" userId="eb9fa73d484f74de" providerId="LiveId" clId="{47F8F17E-1D41-4C36-9E17-777034CB6F20}" dt="2023-09-14T06:05:32.739" v="23900" actId="20577"/>
          <ac:spMkLst>
            <pc:docMk/>
            <pc:sldMk cId="1437449609" sldId="466"/>
            <ac:spMk id="7" creationId="{E4ECE402-DB13-4AA5-8DE2-6623676976E8}"/>
          </ac:spMkLst>
        </pc:spChg>
        <pc:spChg chg="mod">
          <ac:chgData name="Yi Liu" userId="eb9fa73d484f74de" providerId="LiveId" clId="{47F8F17E-1D41-4C36-9E17-777034CB6F20}" dt="2023-09-14T06:18:04.747" v="23963" actId="20577"/>
          <ac:spMkLst>
            <pc:docMk/>
            <pc:sldMk cId="1437449609" sldId="466"/>
            <ac:spMk id="9" creationId="{F0878CA7-FC0B-4946-BAC0-A98982D10B94}"/>
          </ac:spMkLst>
        </pc:spChg>
        <pc:spChg chg="mod">
          <ac:chgData name="Yi Liu" userId="eb9fa73d484f74de" providerId="LiveId" clId="{47F8F17E-1D41-4C36-9E17-777034CB6F20}" dt="2023-09-14T06:17:53.445" v="23956" actId="20577"/>
          <ac:spMkLst>
            <pc:docMk/>
            <pc:sldMk cId="1437449609" sldId="466"/>
            <ac:spMk id="10" creationId="{F026DCBA-D6D1-454F-881C-4FC18EA2211C}"/>
          </ac:spMkLst>
        </pc:spChg>
        <pc:grpChg chg="add mod">
          <ac:chgData name="Yi Liu" userId="eb9fa73d484f74de" providerId="LiveId" clId="{47F8F17E-1D41-4C36-9E17-777034CB6F20}" dt="2023-09-14T06:05:32.739" v="23900" actId="20577"/>
          <ac:grpSpMkLst>
            <pc:docMk/>
            <pc:sldMk cId="1437449609" sldId="466"/>
            <ac:grpSpMk id="5" creationId="{F4D52698-ED85-4336-8511-FD00A5004F1D}"/>
          </ac:grpSpMkLst>
        </pc:grpChg>
        <pc:grpChg chg="add mod">
          <ac:chgData name="Yi Liu" userId="eb9fa73d484f74de" providerId="LiveId" clId="{47F8F17E-1D41-4C36-9E17-777034CB6F20}" dt="2023-09-14T06:17:53.445" v="23956" actId="20577"/>
          <ac:grpSpMkLst>
            <pc:docMk/>
            <pc:sldMk cId="1437449609" sldId="466"/>
            <ac:grpSpMk id="8" creationId="{C0843E93-A29C-446E-AAFA-B32E723DCE41}"/>
          </ac:grpSpMkLst>
        </pc:gr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37788797" sldId="467"/>
        </pc:sldMkLst>
        <pc:spChg chg="mod">
          <ac:chgData name="Yi Liu" userId="eb9fa73d484f74de" providerId="LiveId" clId="{47F8F17E-1D41-4C36-9E17-777034CB6F20}" dt="2023-09-14T06:51:51.284" v="24687" actId="27636"/>
          <ac:spMkLst>
            <pc:docMk/>
            <pc:sldMk cId="37788797" sldId="467"/>
            <ac:spMk id="3" creationId="{BCFCA8E6-F273-4E42-B69B-F477BBE2EC47}"/>
          </ac:spMkLst>
        </pc:spChg>
        <pc:spChg chg="mod">
          <ac:chgData name="Yi Liu" userId="eb9fa73d484f74de" providerId="LiveId" clId="{47F8F17E-1D41-4C36-9E17-777034CB6F20}" dt="2023-09-14T06:19:49.250" v="24055" actId="404"/>
          <ac:spMkLst>
            <pc:docMk/>
            <pc:sldMk cId="37788797" sldId="467"/>
            <ac:spMk id="6" creationId="{50DA5DCC-F893-46F0-88E5-A20862BFED2A}"/>
          </ac:spMkLst>
        </pc:spChg>
        <pc:spChg chg="mod">
          <ac:chgData name="Yi Liu" userId="eb9fa73d484f74de" providerId="LiveId" clId="{47F8F17E-1D41-4C36-9E17-777034CB6F20}" dt="2023-09-14T06:51:38.599" v="24684" actId="1076"/>
          <ac:spMkLst>
            <pc:docMk/>
            <pc:sldMk cId="37788797" sldId="467"/>
            <ac:spMk id="7" creationId="{E4ECE402-DB13-4AA5-8DE2-6623676976E8}"/>
          </ac:spMkLst>
        </pc:spChg>
        <pc:spChg chg="mod">
          <ac:chgData name="Yi Liu" userId="eb9fa73d484f74de" providerId="LiveId" clId="{47F8F17E-1D41-4C36-9E17-777034CB6F20}" dt="2023-09-14T06:20:00.489" v="24063" actId="404"/>
          <ac:spMkLst>
            <pc:docMk/>
            <pc:sldMk cId="37788797" sldId="467"/>
            <ac:spMk id="9" creationId="{F0878CA7-FC0B-4946-BAC0-A98982D10B94}"/>
          </ac:spMkLst>
        </pc:spChg>
        <pc:spChg chg="mod">
          <ac:chgData name="Yi Liu" userId="eb9fa73d484f74de" providerId="LiveId" clId="{47F8F17E-1D41-4C36-9E17-777034CB6F20}" dt="2023-09-14T06:20:30.774" v="24069" actId="14100"/>
          <ac:spMkLst>
            <pc:docMk/>
            <pc:sldMk cId="37788797" sldId="467"/>
            <ac:spMk id="10" creationId="{F026DCBA-D6D1-454F-881C-4FC18EA2211C}"/>
          </ac:spMkLst>
        </pc:spChg>
        <pc:grpChg chg="mod">
          <ac:chgData name="Yi Liu" userId="eb9fa73d484f74de" providerId="LiveId" clId="{47F8F17E-1D41-4C36-9E17-777034CB6F20}" dt="2023-09-14T06:52:04.195" v="24689" actId="1076"/>
          <ac:grpSpMkLst>
            <pc:docMk/>
            <pc:sldMk cId="37788797" sldId="467"/>
            <ac:grpSpMk id="5" creationId="{F4D52698-ED85-4336-8511-FD00A5004F1D}"/>
          </ac:grpSpMkLst>
        </pc:grpChg>
        <pc:grpChg chg="mod">
          <ac:chgData name="Yi Liu" userId="eb9fa73d484f74de" providerId="LiveId" clId="{47F8F17E-1D41-4C36-9E17-777034CB6F20}" dt="2023-09-14T06:52:04.195" v="24689" actId="1076"/>
          <ac:grpSpMkLst>
            <pc:docMk/>
            <pc:sldMk cId="37788797" sldId="467"/>
            <ac:grpSpMk id="8" creationId="{C0843E93-A29C-446E-AAFA-B32E723DCE41}"/>
          </ac:grpSpMkLst>
        </pc:gr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2934480" sldId="468"/>
        </pc:sldMkLst>
        <pc:spChg chg="mod">
          <ac:chgData name="Yi Liu" userId="eb9fa73d484f74de" providerId="LiveId" clId="{47F8F17E-1D41-4C36-9E17-777034CB6F20}" dt="2023-09-14T07:04:15.043" v="24962" actId="113"/>
          <ac:spMkLst>
            <pc:docMk/>
            <pc:sldMk cId="2934480" sldId="468"/>
            <ac:spMk id="3" creationId="{BCFCA8E6-F273-4E42-B69B-F477BBE2EC47}"/>
          </ac:spMkLst>
        </pc:spChg>
      </pc:sldChg>
      <pc:sldChg chg="add del">
        <pc:chgData name="Yi Liu" userId="eb9fa73d484f74de" providerId="LiveId" clId="{47F8F17E-1D41-4C36-9E17-777034CB6F20}" dt="2023-09-14T07:01:49.869" v="24820"/>
        <pc:sldMkLst>
          <pc:docMk/>
          <pc:sldMk cId="212664092" sldId="469"/>
        </pc:sldMkLst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3708021180" sldId="469"/>
        </pc:sldMkLst>
        <pc:spChg chg="mod">
          <ac:chgData name="Yi Liu" userId="eb9fa73d484f74de" providerId="LiveId" clId="{47F8F17E-1D41-4C36-9E17-777034CB6F20}" dt="2023-09-14T07:04:52.659" v="24997" actId="20577"/>
          <ac:spMkLst>
            <pc:docMk/>
            <pc:sldMk cId="3708021180" sldId="469"/>
            <ac:spMk id="2" creationId="{A2257ABF-06B7-4F09-91B9-45368478E889}"/>
          </ac:spMkLst>
        </pc:spChg>
        <pc:spChg chg="mod">
          <ac:chgData name="Yi Liu" userId="eb9fa73d484f74de" providerId="LiveId" clId="{47F8F17E-1D41-4C36-9E17-777034CB6F20}" dt="2023-09-14T07:17:11.904" v="25022" actId="114"/>
          <ac:spMkLst>
            <pc:docMk/>
            <pc:sldMk cId="3708021180" sldId="469"/>
            <ac:spMk id="3" creationId="{756BBE1A-3275-4725-9439-D74E153C5AE1}"/>
          </ac:spMkLst>
        </pc:spChg>
        <pc:spChg chg="add mod">
          <ac:chgData name="Yi Liu" userId="eb9fa73d484f74de" providerId="LiveId" clId="{47F8F17E-1D41-4C36-9E17-777034CB6F20}" dt="2023-09-14T07:19:17.595" v="25035" actId="1076"/>
          <ac:spMkLst>
            <pc:docMk/>
            <pc:sldMk cId="3708021180" sldId="469"/>
            <ac:spMk id="7" creationId="{80742FBB-7BFB-44D2-BF5E-F5695D5A1341}"/>
          </ac:spMkLst>
        </pc:spChg>
        <pc:picChg chg="add mod">
          <ac:chgData name="Yi Liu" userId="eb9fa73d484f74de" providerId="LiveId" clId="{47F8F17E-1D41-4C36-9E17-777034CB6F20}" dt="2023-09-14T07:18:38.453" v="25032" actId="1076"/>
          <ac:picMkLst>
            <pc:docMk/>
            <pc:sldMk cId="3708021180" sldId="469"/>
            <ac:picMk id="6" creationId="{2B9CD62B-6E7A-4B98-8C32-7CA3A8653F6F}"/>
          </ac:picMkLst>
        </pc:picChg>
        <pc:picChg chg="add mod">
          <ac:chgData name="Yi Liu" userId="eb9fa73d484f74de" providerId="LiveId" clId="{47F8F17E-1D41-4C36-9E17-777034CB6F20}" dt="2023-09-14T07:18:42.283" v="25034" actId="1076"/>
          <ac:picMkLst>
            <pc:docMk/>
            <pc:sldMk cId="3708021180" sldId="469"/>
            <ac:picMk id="9" creationId="{FF899B55-6191-44C8-AC99-433AB732D476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3092528223" sldId="470"/>
        </pc:sldMkLst>
        <pc:spChg chg="mod">
          <ac:chgData name="Yi Liu" userId="eb9fa73d484f74de" providerId="LiveId" clId="{47F8F17E-1D41-4C36-9E17-777034CB6F20}" dt="2023-09-14T07:19:52.581" v="25047" actId="1076"/>
          <ac:spMkLst>
            <pc:docMk/>
            <pc:sldMk cId="3092528223" sldId="470"/>
            <ac:spMk id="7" creationId="{80742FBB-7BFB-44D2-BF5E-F5695D5A1341}"/>
          </ac:spMkLst>
        </pc:spChg>
        <pc:picChg chg="del">
          <ac:chgData name="Yi Liu" userId="eb9fa73d484f74de" providerId="LiveId" clId="{47F8F17E-1D41-4C36-9E17-777034CB6F20}" dt="2023-09-14T07:19:30.758" v="25037" actId="478"/>
          <ac:picMkLst>
            <pc:docMk/>
            <pc:sldMk cId="3092528223" sldId="470"/>
            <ac:picMk id="6" creationId="{2B9CD62B-6E7A-4B98-8C32-7CA3A8653F6F}"/>
          </ac:picMkLst>
        </pc:picChg>
        <pc:picChg chg="add mod">
          <ac:chgData name="Yi Liu" userId="eb9fa73d484f74de" providerId="LiveId" clId="{47F8F17E-1D41-4C36-9E17-777034CB6F20}" dt="2023-09-14T07:19:59.348" v="25049" actId="1076"/>
          <ac:picMkLst>
            <pc:docMk/>
            <pc:sldMk cId="3092528223" sldId="470"/>
            <ac:picMk id="8" creationId="{C773990F-05D0-4654-B127-75356F3F4592}"/>
          </ac:picMkLst>
        </pc:picChg>
        <pc:picChg chg="mod">
          <ac:chgData name="Yi Liu" userId="eb9fa73d484f74de" providerId="LiveId" clId="{47F8F17E-1D41-4C36-9E17-777034CB6F20}" dt="2023-09-14T07:19:47.609" v="25045" actId="1076"/>
          <ac:picMkLst>
            <pc:docMk/>
            <pc:sldMk cId="3092528223" sldId="470"/>
            <ac:picMk id="9" creationId="{FF899B55-6191-44C8-AC99-433AB732D476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1943585880" sldId="471"/>
        </pc:sldMkLst>
        <pc:spChg chg="mod">
          <ac:chgData name="Yi Liu" userId="eb9fa73d484f74de" providerId="LiveId" clId="{47F8F17E-1D41-4C36-9E17-777034CB6F20}" dt="2023-09-14T07:20:45.170" v="25058" actId="1076"/>
          <ac:spMkLst>
            <pc:docMk/>
            <pc:sldMk cId="1943585880" sldId="471"/>
            <ac:spMk id="7" creationId="{80742FBB-7BFB-44D2-BF5E-F5695D5A1341}"/>
          </ac:spMkLst>
        </pc:spChg>
        <pc:picChg chg="add mod">
          <ac:chgData name="Yi Liu" userId="eb9fa73d484f74de" providerId="LiveId" clId="{47F8F17E-1D41-4C36-9E17-777034CB6F20}" dt="2023-09-14T07:20:38.005" v="25055" actId="1076"/>
          <ac:picMkLst>
            <pc:docMk/>
            <pc:sldMk cId="1943585880" sldId="471"/>
            <ac:picMk id="6" creationId="{BC76575C-6B78-4EB5-B402-0387820189C1}"/>
          </ac:picMkLst>
        </pc:picChg>
        <pc:picChg chg="mod">
          <ac:chgData name="Yi Liu" userId="eb9fa73d484f74de" providerId="LiveId" clId="{47F8F17E-1D41-4C36-9E17-777034CB6F20}" dt="2023-09-14T07:20:42.159" v="25057" actId="14100"/>
          <ac:picMkLst>
            <pc:docMk/>
            <pc:sldMk cId="1943585880" sldId="471"/>
            <ac:picMk id="8" creationId="{C773990F-05D0-4654-B127-75356F3F4592}"/>
          </ac:picMkLst>
        </pc:picChg>
        <pc:picChg chg="del">
          <ac:chgData name="Yi Liu" userId="eb9fa73d484f74de" providerId="LiveId" clId="{47F8F17E-1D41-4C36-9E17-777034CB6F20}" dt="2023-09-14T07:20:19.239" v="25051" actId="478"/>
          <ac:picMkLst>
            <pc:docMk/>
            <pc:sldMk cId="1943585880" sldId="471"/>
            <ac:picMk id="9" creationId="{FF899B55-6191-44C8-AC99-433AB732D476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327750410" sldId="472"/>
        </pc:sldMkLst>
        <pc:spChg chg="mod">
          <ac:chgData name="Yi Liu" userId="eb9fa73d484f74de" providerId="LiveId" clId="{47F8F17E-1D41-4C36-9E17-777034CB6F20}" dt="2023-09-14T07:21:30.402" v="25066" actId="1076"/>
          <ac:spMkLst>
            <pc:docMk/>
            <pc:sldMk cId="327750410" sldId="472"/>
            <ac:spMk id="7" creationId="{80742FBB-7BFB-44D2-BF5E-F5695D5A1341}"/>
          </ac:spMkLst>
        </pc:spChg>
        <pc:picChg chg="mod">
          <ac:chgData name="Yi Liu" userId="eb9fa73d484f74de" providerId="LiveId" clId="{47F8F17E-1D41-4C36-9E17-777034CB6F20}" dt="2023-09-14T07:21:31.888" v="25067" actId="1076"/>
          <ac:picMkLst>
            <pc:docMk/>
            <pc:sldMk cId="327750410" sldId="472"/>
            <ac:picMk id="6" creationId="{BC76575C-6B78-4EB5-B402-0387820189C1}"/>
          </ac:picMkLst>
        </pc:picChg>
        <pc:picChg chg="del">
          <ac:chgData name="Yi Liu" userId="eb9fa73d484f74de" providerId="LiveId" clId="{47F8F17E-1D41-4C36-9E17-777034CB6F20}" dt="2023-09-14T07:21:11.633" v="25060" actId="478"/>
          <ac:picMkLst>
            <pc:docMk/>
            <pc:sldMk cId="327750410" sldId="472"/>
            <ac:picMk id="8" creationId="{C773990F-05D0-4654-B127-75356F3F4592}"/>
          </ac:picMkLst>
        </pc:picChg>
        <pc:picChg chg="add mod">
          <ac:chgData name="Yi Liu" userId="eb9fa73d484f74de" providerId="LiveId" clId="{47F8F17E-1D41-4C36-9E17-777034CB6F20}" dt="2023-09-14T07:21:25.485" v="25064" actId="1076"/>
          <ac:picMkLst>
            <pc:docMk/>
            <pc:sldMk cId="327750410" sldId="472"/>
            <ac:picMk id="9" creationId="{28F99C60-A3F3-445B-85D1-9B4A97E13473}"/>
          </ac:picMkLst>
        </pc:picChg>
      </pc:sldChg>
      <pc:sldChg chg="addSp delSp modSp add del mod">
        <pc:chgData name="Yi Liu" userId="eb9fa73d484f74de" providerId="LiveId" clId="{47F8F17E-1D41-4C36-9E17-777034CB6F20}" dt="2023-09-21T02:11:25.206" v="26370" actId="47"/>
        <pc:sldMkLst>
          <pc:docMk/>
          <pc:sldMk cId="4004446599" sldId="473"/>
        </pc:sldMkLst>
        <pc:spChg chg="mod">
          <ac:chgData name="Yi Liu" userId="eb9fa73d484f74de" providerId="LiveId" clId="{47F8F17E-1D41-4C36-9E17-777034CB6F20}" dt="2023-09-14T07:21:56.949" v="25071" actId="1076"/>
          <ac:spMkLst>
            <pc:docMk/>
            <pc:sldMk cId="4004446599" sldId="473"/>
            <ac:spMk id="7" creationId="{80742FBB-7BFB-44D2-BF5E-F5695D5A1341}"/>
          </ac:spMkLst>
        </pc:spChg>
        <pc:picChg chg="del">
          <ac:chgData name="Yi Liu" userId="eb9fa73d484f74de" providerId="LiveId" clId="{47F8F17E-1D41-4C36-9E17-777034CB6F20}" dt="2023-09-14T07:21:49.862" v="25069" actId="478"/>
          <ac:picMkLst>
            <pc:docMk/>
            <pc:sldMk cId="4004446599" sldId="473"/>
            <ac:picMk id="6" creationId="{BC76575C-6B78-4EB5-B402-0387820189C1}"/>
          </ac:picMkLst>
        </pc:picChg>
        <pc:picChg chg="add mod">
          <ac:chgData name="Yi Liu" userId="eb9fa73d484f74de" providerId="LiveId" clId="{47F8F17E-1D41-4C36-9E17-777034CB6F20}" dt="2023-09-14T07:22:04.471" v="25073" actId="1076"/>
          <ac:picMkLst>
            <pc:docMk/>
            <pc:sldMk cId="4004446599" sldId="473"/>
            <ac:picMk id="8" creationId="{776E3B93-A366-4C84-AAF6-56612D478119}"/>
          </ac:picMkLst>
        </pc:picChg>
        <pc:picChg chg="mod">
          <ac:chgData name="Yi Liu" userId="eb9fa73d484f74de" providerId="LiveId" clId="{47F8F17E-1D41-4C36-9E17-777034CB6F20}" dt="2023-09-14T07:21:53.304" v="25070" actId="1076"/>
          <ac:picMkLst>
            <pc:docMk/>
            <pc:sldMk cId="4004446599" sldId="473"/>
            <ac:picMk id="9" creationId="{28F99C60-A3F3-445B-85D1-9B4A97E13473}"/>
          </ac:picMkLst>
        </pc:picChg>
      </pc:sldChg>
      <pc:sldChg chg="addSp delSp modSp new del mod modClrScheme chgLayout">
        <pc:chgData name="Yi Liu" userId="eb9fa73d484f74de" providerId="LiveId" clId="{47F8F17E-1D41-4C36-9E17-777034CB6F20}" dt="2023-09-21T02:11:25.206" v="26370" actId="47"/>
        <pc:sldMkLst>
          <pc:docMk/>
          <pc:sldMk cId="3870839098" sldId="474"/>
        </pc:sldMkLst>
        <pc:spChg chg="del mod ord">
          <ac:chgData name="Yi Liu" userId="eb9fa73d484f74de" providerId="LiveId" clId="{47F8F17E-1D41-4C36-9E17-777034CB6F20}" dt="2023-09-14T07:23:09.811" v="25075" actId="700"/>
          <ac:spMkLst>
            <pc:docMk/>
            <pc:sldMk cId="3870839098" sldId="474"/>
            <ac:spMk id="2" creationId="{667BE443-B28C-4C7E-875D-2AECC6EFE46D}"/>
          </ac:spMkLst>
        </pc:spChg>
        <pc:spChg chg="del mod ord">
          <ac:chgData name="Yi Liu" userId="eb9fa73d484f74de" providerId="LiveId" clId="{47F8F17E-1D41-4C36-9E17-777034CB6F20}" dt="2023-09-14T07:23:09.811" v="25075" actId="700"/>
          <ac:spMkLst>
            <pc:docMk/>
            <pc:sldMk cId="3870839098" sldId="474"/>
            <ac:spMk id="3" creationId="{B39AC82E-E906-49DA-A2A9-B3B0F49C03FC}"/>
          </ac:spMkLst>
        </pc:spChg>
        <pc:spChg chg="mod ord">
          <ac:chgData name="Yi Liu" userId="eb9fa73d484f74de" providerId="LiveId" clId="{47F8F17E-1D41-4C36-9E17-777034CB6F20}" dt="2023-09-14T07:23:09.811" v="25075" actId="700"/>
          <ac:spMkLst>
            <pc:docMk/>
            <pc:sldMk cId="3870839098" sldId="474"/>
            <ac:spMk id="4" creationId="{144D48DB-20A0-4863-B284-F34DF7F38911}"/>
          </ac:spMkLst>
        </pc:spChg>
        <pc:spChg chg="add mod ord">
          <ac:chgData name="Yi Liu" userId="eb9fa73d484f74de" providerId="LiveId" clId="{47F8F17E-1D41-4C36-9E17-777034CB6F20}" dt="2023-09-14T07:23:19.083" v="25078" actId="20577"/>
          <ac:spMkLst>
            <pc:docMk/>
            <pc:sldMk cId="3870839098" sldId="474"/>
            <ac:spMk id="5" creationId="{7AA84E40-F889-49B0-B090-95923FE60AB2}"/>
          </ac:spMkLst>
        </pc:spChg>
        <pc:spChg chg="add mod ord">
          <ac:chgData name="Yi Liu" userId="eb9fa73d484f74de" providerId="LiveId" clId="{47F8F17E-1D41-4C36-9E17-777034CB6F20}" dt="2023-09-14T07:23:09.811" v="25075" actId="700"/>
          <ac:spMkLst>
            <pc:docMk/>
            <pc:sldMk cId="3870839098" sldId="474"/>
            <ac:spMk id="6" creationId="{34457CFC-12EF-4F84-83CD-6A12298183AC}"/>
          </ac:spMkLst>
        </pc:spChg>
      </pc:sldChg>
      <pc:sldChg chg="addSp delSp modSp new del mod modClrScheme chgLayout">
        <pc:chgData name="Yi Liu" userId="eb9fa73d484f74de" providerId="LiveId" clId="{47F8F17E-1D41-4C36-9E17-777034CB6F20}" dt="2023-09-21T02:11:25.206" v="26370" actId="47"/>
        <pc:sldMkLst>
          <pc:docMk/>
          <pc:sldMk cId="2632132083" sldId="475"/>
        </pc:sldMkLst>
        <pc:spChg chg="del mod ord">
          <ac:chgData name="Yi Liu" userId="eb9fa73d484f74de" providerId="LiveId" clId="{47F8F17E-1D41-4C36-9E17-777034CB6F20}" dt="2023-09-14T07:25:01.070" v="25080" actId="700"/>
          <ac:spMkLst>
            <pc:docMk/>
            <pc:sldMk cId="2632132083" sldId="475"/>
            <ac:spMk id="2" creationId="{C878508B-BC3E-4FE0-A36A-1DB754F569BF}"/>
          </ac:spMkLst>
        </pc:spChg>
        <pc:spChg chg="del mod ord">
          <ac:chgData name="Yi Liu" userId="eb9fa73d484f74de" providerId="LiveId" clId="{47F8F17E-1D41-4C36-9E17-777034CB6F20}" dt="2023-09-14T07:25:01.070" v="25080" actId="700"/>
          <ac:spMkLst>
            <pc:docMk/>
            <pc:sldMk cId="2632132083" sldId="475"/>
            <ac:spMk id="3" creationId="{81ECD922-99AD-44E1-B28A-D90F4E42F0E9}"/>
          </ac:spMkLst>
        </pc:spChg>
        <pc:spChg chg="mod ord">
          <ac:chgData name="Yi Liu" userId="eb9fa73d484f74de" providerId="LiveId" clId="{47F8F17E-1D41-4C36-9E17-777034CB6F20}" dt="2023-09-14T07:25:01.070" v="25080" actId="700"/>
          <ac:spMkLst>
            <pc:docMk/>
            <pc:sldMk cId="2632132083" sldId="475"/>
            <ac:spMk id="4" creationId="{D7412A5E-4105-4A31-A065-8D051E972353}"/>
          </ac:spMkLst>
        </pc:spChg>
        <pc:spChg chg="add mod ord">
          <ac:chgData name="Yi Liu" userId="eb9fa73d484f74de" providerId="LiveId" clId="{47F8F17E-1D41-4C36-9E17-777034CB6F20}" dt="2023-09-14T07:25:33.910" v="25115" actId="404"/>
          <ac:spMkLst>
            <pc:docMk/>
            <pc:sldMk cId="2632132083" sldId="475"/>
            <ac:spMk id="5" creationId="{B9BD3FD3-D4A1-49D7-9D56-28756156D5C2}"/>
          </ac:spMkLst>
        </pc:spChg>
        <pc:spChg chg="add mod ord">
          <ac:chgData name="Yi Liu" userId="eb9fa73d484f74de" providerId="LiveId" clId="{47F8F17E-1D41-4C36-9E17-777034CB6F20}" dt="2023-09-14T07:36:43.693" v="25301" actId="14100"/>
          <ac:spMkLst>
            <pc:docMk/>
            <pc:sldMk cId="2632132083" sldId="475"/>
            <ac:spMk id="6" creationId="{AD59DACE-C50C-49CC-A3CC-72DE2741498A}"/>
          </ac:spMkLst>
        </pc:spChg>
      </pc:sldChg>
      <pc:sldChg chg="addSp delSp modSp new del mod">
        <pc:chgData name="Yi Liu" userId="eb9fa73d484f74de" providerId="LiveId" clId="{47F8F17E-1D41-4C36-9E17-777034CB6F20}" dt="2023-09-21T02:11:25.206" v="26370" actId="47"/>
        <pc:sldMkLst>
          <pc:docMk/>
          <pc:sldMk cId="2270465879" sldId="476"/>
        </pc:sldMkLst>
        <pc:spChg chg="mod">
          <ac:chgData name="Yi Liu" userId="eb9fa73d484f74de" providerId="LiveId" clId="{47F8F17E-1D41-4C36-9E17-777034CB6F20}" dt="2023-09-14T07:37:02.601" v="25306" actId="404"/>
          <ac:spMkLst>
            <pc:docMk/>
            <pc:sldMk cId="2270465879" sldId="476"/>
            <ac:spMk id="2" creationId="{3C4302C5-4A46-4B1B-AA4C-3ADC4558BDAA}"/>
          </ac:spMkLst>
        </pc:spChg>
        <pc:spChg chg="del">
          <ac:chgData name="Yi Liu" userId="eb9fa73d484f74de" providerId="LiveId" clId="{47F8F17E-1D41-4C36-9E17-777034CB6F20}" dt="2023-09-14T07:37:22.114" v="25307" actId="22"/>
          <ac:spMkLst>
            <pc:docMk/>
            <pc:sldMk cId="2270465879" sldId="476"/>
            <ac:spMk id="3" creationId="{CA87CB54-A96B-43A2-AD78-D597EE45CBC9}"/>
          </ac:spMkLst>
        </pc:spChg>
        <pc:picChg chg="add mod ord">
          <ac:chgData name="Yi Liu" userId="eb9fa73d484f74de" providerId="LiveId" clId="{47F8F17E-1D41-4C36-9E17-777034CB6F20}" dt="2023-09-14T07:37:26.730" v="25309" actId="14100"/>
          <ac:picMkLst>
            <pc:docMk/>
            <pc:sldMk cId="2270465879" sldId="476"/>
            <ac:picMk id="6" creationId="{7E69C70E-CADA-4B53-A4AC-CCDD61E168F6}"/>
          </ac:picMkLst>
        </pc:pic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2502824693" sldId="477"/>
        </pc:sldMkLst>
        <pc:spChg chg="mod">
          <ac:chgData name="Yi Liu" userId="eb9fa73d484f74de" providerId="LiveId" clId="{47F8F17E-1D41-4C36-9E17-777034CB6F20}" dt="2023-09-14T08:06:54.943" v="25311"/>
          <ac:spMkLst>
            <pc:docMk/>
            <pc:sldMk cId="2502824693" sldId="477"/>
            <ac:spMk id="2" creationId="{91A8C4CC-E3C1-434F-850C-544E78911614}"/>
          </ac:spMkLst>
        </pc:spChg>
        <pc:spChg chg="mod">
          <ac:chgData name="Yi Liu" userId="eb9fa73d484f74de" providerId="LiveId" clId="{47F8F17E-1D41-4C36-9E17-777034CB6F20}" dt="2023-09-14T08:14:57.774" v="25476" actId="207"/>
          <ac:spMkLst>
            <pc:docMk/>
            <pc:sldMk cId="2502824693" sldId="477"/>
            <ac:spMk id="3" creationId="{68987108-85CE-4DC4-98A9-B3EDC8B4D6A3}"/>
          </ac:spMkLst>
        </pc:spChg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2264108108" sldId="478"/>
        </pc:sldMkLst>
        <pc:spChg chg="mod">
          <ac:chgData name="Yi Liu" userId="eb9fa73d484f74de" providerId="LiveId" clId="{47F8F17E-1D41-4C36-9E17-777034CB6F20}" dt="2023-09-14T08:16:12.696" v="25478"/>
          <ac:spMkLst>
            <pc:docMk/>
            <pc:sldMk cId="2264108108" sldId="478"/>
            <ac:spMk id="2" creationId="{6A355C42-4A54-4CF6-9297-C643B7EC5D2C}"/>
          </ac:spMkLst>
        </pc:spChg>
        <pc:spChg chg="mod">
          <ac:chgData name="Yi Liu" userId="eb9fa73d484f74de" providerId="LiveId" clId="{47F8F17E-1D41-4C36-9E17-777034CB6F20}" dt="2023-09-14T08:18:42.089" v="25519" actId="207"/>
          <ac:spMkLst>
            <pc:docMk/>
            <pc:sldMk cId="2264108108" sldId="478"/>
            <ac:spMk id="3" creationId="{A7D573C6-CD32-4CB3-A9E9-F3E67332B456}"/>
          </ac:spMkLst>
        </pc:spChg>
        <pc:picChg chg="add mod">
          <ac:chgData name="Yi Liu" userId="eb9fa73d484f74de" providerId="LiveId" clId="{47F8F17E-1D41-4C36-9E17-777034CB6F20}" dt="2023-09-14T08:19:01.706" v="25521" actId="1076"/>
          <ac:picMkLst>
            <pc:docMk/>
            <pc:sldMk cId="2264108108" sldId="478"/>
            <ac:picMk id="6" creationId="{0B8F51EE-F39C-4D2F-9DF1-957E2A9A7D94}"/>
          </ac:picMkLst>
        </pc:picChg>
      </pc:sldChg>
      <pc:sldChg chg="addSp modSp new del mod">
        <pc:chgData name="Yi Liu" userId="eb9fa73d484f74de" providerId="LiveId" clId="{47F8F17E-1D41-4C36-9E17-777034CB6F20}" dt="2023-09-21T02:11:25.206" v="26370" actId="47"/>
        <pc:sldMkLst>
          <pc:docMk/>
          <pc:sldMk cId="3195063559" sldId="479"/>
        </pc:sldMkLst>
        <pc:spChg chg="mod">
          <ac:chgData name="Yi Liu" userId="eb9fa73d484f74de" providerId="LiveId" clId="{47F8F17E-1D41-4C36-9E17-777034CB6F20}" dt="2023-09-14T08:23:02.179" v="25541" actId="404"/>
          <ac:spMkLst>
            <pc:docMk/>
            <pc:sldMk cId="3195063559" sldId="479"/>
            <ac:spMk id="2" creationId="{505F7740-2D2F-457F-BA64-71CEC3FEC5A4}"/>
          </ac:spMkLst>
        </pc:spChg>
        <pc:spChg chg="mod">
          <ac:chgData name="Yi Liu" userId="eb9fa73d484f74de" providerId="LiveId" clId="{47F8F17E-1D41-4C36-9E17-777034CB6F20}" dt="2023-09-14T08:24:46.328" v="25567" actId="207"/>
          <ac:spMkLst>
            <pc:docMk/>
            <pc:sldMk cId="3195063559" sldId="479"/>
            <ac:spMk id="3" creationId="{0855E418-12E1-4FD0-A9F6-51CA44B4FBAE}"/>
          </ac:spMkLst>
        </pc:spChg>
        <pc:spChg chg="add mod">
          <ac:chgData name="Yi Liu" userId="eb9fa73d484f74de" providerId="LiveId" clId="{47F8F17E-1D41-4C36-9E17-777034CB6F20}" dt="2023-09-14T08:29:33.356" v="25585" actId="164"/>
          <ac:spMkLst>
            <pc:docMk/>
            <pc:sldMk cId="3195063559" sldId="479"/>
            <ac:spMk id="8" creationId="{BEDED2E6-0D0C-44D8-8D2D-B45C1135B8D7}"/>
          </ac:spMkLst>
        </pc:spChg>
        <pc:spChg chg="add mod">
          <ac:chgData name="Yi Liu" userId="eb9fa73d484f74de" providerId="LiveId" clId="{47F8F17E-1D41-4C36-9E17-777034CB6F20}" dt="2023-09-14T08:29:33.356" v="25585" actId="164"/>
          <ac:spMkLst>
            <pc:docMk/>
            <pc:sldMk cId="3195063559" sldId="479"/>
            <ac:spMk id="10" creationId="{245BB3FA-E890-4206-852C-7F57309C7750}"/>
          </ac:spMkLst>
        </pc:spChg>
        <pc:grpChg chg="add mod">
          <ac:chgData name="Yi Liu" userId="eb9fa73d484f74de" providerId="LiveId" clId="{47F8F17E-1D41-4C36-9E17-777034CB6F20}" dt="2023-09-14T08:29:33.356" v="25585" actId="164"/>
          <ac:grpSpMkLst>
            <pc:docMk/>
            <pc:sldMk cId="3195063559" sldId="479"/>
            <ac:grpSpMk id="11" creationId="{0BFCF2FD-3ADB-4D69-B357-D6953B042916}"/>
          </ac:grpSpMkLst>
        </pc:grpChg>
        <pc:picChg chg="add mod">
          <ac:chgData name="Yi Liu" userId="eb9fa73d484f74de" providerId="LiveId" clId="{47F8F17E-1D41-4C36-9E17-777034CB6F20}" dt="2023-09-14T08:29:33.356" v="25585" actId="164"/>
          <ac:picMkLst>
            <pc:docMk/>
            <pc:sldMk cId="3195063559" sldId="479"/>
            <ac:picMk id="6" creationId="{DCFBB69B-8830-403A-87E3-554A956E1827}"/>
          </ac:picMkLst>
        </pc:picChg>
      </pc:sldChg>
      <pc:sldChg chg="delSp modSp add del mod">
        <pc:chgData name="Yi Liu" userId="eb9fa73d484f74de" providerId="LiveId" clId="{47F8F17E-1D41-4C36-9E17-777034CB6F20}" dt="2023-09-21T02:11:25.206" v="26370" actId="47"/>
        <pc:sldMkLst>
          <pc:docMk/>
          <pc:sldMk cId="1653360075" sldId="480"/>
        </pc:sldMkLst>
        <pc:spChg chg="mod">
          <ac:chgData name="Yi Liu" userId="eb9fa73d484f74de" providerId="LiveId" clId="{47F8F17E-1D41-4C36-9E17-777034CB6F20}" dt="2023-09-14T08:49:13.168" v="25728" actId="20577"/>
          <ac:spMkLst>
            <pc:docMk/>
            <pc:sldMk cId="1653360075" sldId="480"/>
            <ac:spMk id="3" creationId="{0855E418-12E1-4FD0-A9F6-51CA44B4FBAE}"/>
          </ac:spMkLst>
        </pc:spChg>
        <pc:spChg chg="del">
          <ac:chgData name="Yi Liu" userId="eb9fa73d484f74de" providerId="LiveId" clId="{47F8F17E-1D41-4C36-9E17-777034CB6F20}" dt="2023-09-14T08:29:25.256" v="25583" actId="478"/>
          <ac:spMkLst>
            <pc:docMk/>
            <pc:sldMk cId="1653360075" sldId="480"/>
            <ac:spMk id="8" creationId="{BEDED2E6-0D0C-44D8-8D2D-B45C1135B8D7}"/>
          </ac:spMkLst>
        </pc:spChg>
        <pc:spChg chg="del">
          <ac:chgData name="Yi Liu" userId="eb9fa73d484f74de" providerId="LiveId" clId="{47F8F17E-1D41-4C36-9E17-777034CB6F20}" dt="2023-09-14T08:29:27.361" v="25584" actId="478"/>
          <ac:spMkLst>
            <pc:docMk/>
            <pc:sldMk cId="1653360075" sldId="480"/>
            <ac:spMk id="10" creationId="{245BB3FA-E890-4206-852C-7F57309C7750}"/>
          </ac:spMkLst>
        </pc:spChg>
        <pc:picChg chg="del">
          <ac:chgData name="Yi Liu" userId="eb9fa73d484f74de" providerId="LiveId" clId="{47F8F17E-1D41-4C36-9E17-777034CB6F20}" dt="2023-09-14T08:29:21.249" v="25582" actId="478"/>
          <ac:picMkLst>
            <pc:docMk/>
            <pc:sldMk cId="1653360075" sldId="480"/>
            <ac:picMk id="6" creationId="{DCFBB69B-8830-403A-87E3-554A956E1827}"/>
          </ac:picMkLst>
        </pc:pic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3975478268" sldId="481"/>
        </pc:sldMkLst>
        <pc:spChg chg="mod">
          <ac:chgData name="Yi Liu" userId="eb9fa73d484f74de" providerId="LiveId" clId="{47F8F17E-1D41-4C36-9E17-777034CB6F20}" dt="2023-09-14T08:49:38.690" v="25732" actId="404"/>
          <ac:spMkLst>
            <pc:docMk/>
            <pc:sldMk cId="3975478268" sldId="481"/>
            <ac:spMk id="2" creationId="{A482B9CC-1D01-45BC-AAF3-260275BE8CC8}"/>
          </ac:spMkLst>
        </pc:spChg>
        <pc:spChg chg="mod">
          <ac:chgData name="Yi Liu" userId="eb9fa73d484f74de" providerId="LiveId" clId="{47F8F17E-1D41-4C36-9E17-777034CB6F20}" dt="2023-09-14T08:54:37.114" v="26105" actId="27636"/>
          <ac:spMkLst>
            <pc:docMk/>
            <pc:sldMk cId="3975478268" sldId="481"/>
            <ac:spMk id="3" creationId="{BAF2BD34-E487-46F0-8A09-D517B0C16E33}"/>
          </ac:spMkLst>
        </pc:spChg>
      </pc:sldChg>
      <pc:sldChg chg="modSp add del mod">
        <pc:chgData name="Yi Liu" userId="eb9fa73d484f74de" providerId="LiveId" clId="{47F8F17E-1D41-4C36-9E17-777034CB6F20}" dt="2023-09-21T02:11:25.206" v="26370" actId="47"/>
        <pc:sldMkLst>
          <pc:docMk/>
          <pc:sldMk cId="4208399009" sldId="482"/>
        </pc:sldMkLst>
        <pc:spChg chg="mod">
          <ac:chgData name="Yi Liu" userId="eb9fa73d484f74de" providerId="LiveId" clId="{47F8F17E-1D41-4C36-9E17-777034CB6F20}" dt="2023-09-14T09:00:41.616" v="26365" actId="207"/>
          <ac:spMkLst>
            <pc:docMk/>
            <pc:sldMk cId="4208399009" sldId="482"/>
            <ac:spMk id="3" creationId="{BAF2BD34-E487-46F0-8A09-D517B0C16E33}"/>
          </ac:spMkLst>
        </pc:spChg>
      </pc:sldChg>
      <pc:sldChg chg="modSp new del mod">
        <pc:chgData name="Yi Liu" userId="eb9fa73d484f74de" providerId="LiveId" clId="{47F8F17E-1D41-4C36-9E17-777034CB6F20}" dt="2023-09-21T02:11:25.206" v="26370" actId="47"/>
        <pc:sldMkLst>
          <pc:docMk/>
          <pc:sldMk cId="2429937759" sldId="483"/>
        </pc:sldMkLst>
        <pc:spChg chg="mod">
          <ac:chgData name="Yi Liu" userId="eb9fa73d484f74de" providerId="LiveId" clId="{47F8F17E-1D41-4C36-9E17-777034CB6F20}" dt="2023-09-14T09:01:04.145" v="26369" actId="404"/>
          <ac:spMkLst>
            <pc:docMk/>
            <pc:sldMk cId="2429937759" sldId="483"/>
            <ac:spMk id="2" creationId="{A41D6860-F90D-4E5E-B9FE-2ED3C1BA0211}"/>
          </ac:spMkLst>
        </pc:spChg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772945851" sldId="484"/>
        </pc:sldMkLst>
      </pc:sldChg>
      <pc:sldChg chg="del">
        <pc:chgData name="Yi Liu" userId="eb9fa73d484f74de" providerId="LiveId" clId="{47F8F17E-1D41-4C36-9E17-777034CB6F20}" dt="2023-09-21T02:11:25.206" v="26370" actId="47"/>
        <pc:sldMkLst>
          <pc:docMk/>
          <pc:sldMk cId="2259090996" sldId="485"/>
        </pc:sldMkLst>
      </pc:sldChg>
      <pc:sldMasterChg chg="modSldLayout">
        <pc:chgData name="Yi Liu" userId="eb9fa73d484f74de" providerId="LiveId" clId="{47F8F17E-1D41-4C36-9E17-777034CB6F20}" dt="2023-09-05T11:26:15.638" v="4904" actId="1076"/>
        <pc:sldMasterMkLst>
          <pc:docMk/>
          <pc:sldMasterMk cId="2003094035" sldId="2147483648"/>
        </pc:sldMasterMkLst>
        <pc:sldLayoutChg chg="modSp mod">
          <pc:chgData name="Yi Liu" userId="eb9fa73d484f74de" providerId="LiveId" clId="{47F8F17E-1D41-4C36-9E17-777034CB6F20}" dt="2023-09-05T11:26:15.638" v="4904" actId="1076"/>
          <pc:sldLayoutMkLst>
            <pc:docMk/>
            <pc:sldMasterMk cId="2003094035" sldId="2147483648"/>
            <pc:sldLayoutMk cId="3051827620" sldId="2147483649"/>
          </pc:sldLayoutMkLst>
          <pc:spChg chg="mod">
            <ac:chgData name="Yi Liu" userId="eb9fa73d484f74de" providerId="LiveId" clId="{47F8F17E-1D41-4C36-9E17-777034CB6F20}" dt="2023-09-05T11:26:15.638" v="4904" actId="1076"/>
            <ac:spMkLst>
              <pc:docMk/>
              <pc:sldMasterMk cId="2003094035" sldId="2147483648"/>
              <pc:sldLayoutMk cId="3051827620" sldId="2147483649"/>
              <ac:spMk id="2" creationId="{00000000-0000-0000-0000-000000000000}"/>
            </ac:spMkLst>
          </pc:spChg>
        </pc:sldLayoutChg>
        <pc:sldLayoutChg chg="modSp mod">
          <pc:chgData name="Yi Liu" userId="eb9fa73d484f74de" providerId="LiveId" clId="{47F8F17E-1D41-4C36-9E17-777034CB6F20}" dt="2023-09-05T02:47:19.090" v="1190" actId="14100"/>
          <pc:sldLayoutMkLst>
            <pc:docMk/>
            <pc:sldMasterMk cId="2003094035" sldId="2147483648"/>
            <pc:sldLayoutMk cId="598653943" sldId="2147483650"/>
          </pc:sldLayoutMkLst>
          <pc:spChg chg="mod">
            <ac:chgData name="Yi Liu" userId="eb9fa73d484f74de" providerId="LiveId" clId="{47F8F17E-1D41-4C36-9E17-777034CB6F20}" dt="2023-09-05T02:47:16.229" v="1189" actId="14100"/>
            <ac:spMkLst>
              <pc:docMk/>
              <pc:sldMasterMk cId="2003094035" sldId="2147483648"/>
              <pc:sldLayoutMk cId="598653943" sldId="2147483650"/>
              <ac:spMk id="2" creationId="{00000000-0000-0000-0000-000000000000}"/>
            </ac:spMkLst>
          </pc:spChg>
          <pc:spChg chg="mod">
            <ac:chgData name="Yi Liu" userId="eb9fa73d484f74de" providerId="LiveId" clId="{47F8F17E-1D41-4C36-9E17-777034CB6F20}" dt="2023-09-05T02:47:19.090" v="1190" actId="14100"/>
            <ac:spMkLst>
              <pc:docMk/>
              <pc:sldMasterMk cId="2003094035" sldId="2147483648"/>
              <pc:sldLayoutMk cId="598653943" sldId="2147483650"/>
              <ac:spMk id="3" creationId="{00000000-0000-0000-0000-000000000000}"/>
            </ac:spMkLst>
          </pc:spChg>
        </pc:sldLayoutChg>
      </pc:sldMasterChg>
    </pc:docChg>
  </pc:docChgLst>
  <pc:docChgLst>
    <pc:chgData name="Liu Yi" userId="eb9fa73d484f74de" providerId="LiveId" clId="{C5DC6D99-50D2-4FC2-B723-484DA7836578}"/>
    <pc:docChg chg="undo redo custSel addSld delSld modSld sldOrd">
      <pc:chgData name="Liu Yi" userId="eb9fa73d484f74de" providerId="LiveId" clId="{C5DC6D99-50D2-4FC2-B723-484DA7836578}" dt="2023-09-16T15:29:56.388" v="2229" actId="20577"/>
      <pc:docMkLst>
        <pc:docMk/>
      </pc:docMkLst>
      <pc:sldChg chg="modSp mod">
        <pc:chgData name="Liu Yi" userId="eb9fa73d484f74de" providerId="LiveId" clId="{C5DC6D99-50D2-4FC2-B723-484DA7836578}" dt="2023-09-08T01:35:04.466" v="638" actId="2711"/>
        <pc:sldMkLst>
          <pc:docMk/>
          <pc:sldMk cId="307849244" sldId="260"/>
        </pc:sldMkLst>
        <pc:spChg chg="mod">
          <ac:chgData name="Liu Yi" userId="eb9fa73d484f74de" providerId="LiveId" clId="{C5DC6D99-50D2-4FC2-B723-484DA7836578}" dt="2023-09-08T01:35:04.466" v="638" actId="2711"/>
          <ac:spMkLst>
            <pc:docMk/>
            <pc:sldMk cId="307849244" sldId="260"/>
            <ac:spMk id="3" creationId="{92B52AF6-B399-4E36-A04B-AB5C5A8D137D}"/>
          </ac:spMkLst>
        </pc:spChg>
      </pc:sldChg>
      <pc:sldChg chg="add ord">
        <pc:chgData name="Liu Yi" userId="eb9fa73d484f74de" providerId="LiveId" clId="{C5DC6D99-50D2-4FC2-B723-484DA7836578}" dt="2023-09-15T06:09:40.712" v="2128"/>
        <pc:sldMkLst>
          <pc:docMk/>
          <pc:sldMk cId="167366286" sldId="309"/>
        </pc:sldMkLst>
      </pc:sldChg>
      <pc:sldChg chg="modSp mod">
        <pc:chgData name="Liu Yi" userId="eb9fa73d484f74de" providerId="LiveId" clId="{C5DC6D99-50D2-4FC2-B723-484DA7836578}" dt="2023-09-08T01:34:57.086" v="637" actId="2711"/>
        <pc:sldMkLst>
          <pc:docMk/>
          <pc:sldMk cId="3305947868" sldId="310"/>
        </pc:sldMkLst>
        <pc:spChg chg="mod">
          <ac:chgData name="Liu Yi" userId="eb9fa73d484f74de" providerId="LiveId" clId="{C5DC6D99-50D2-4FC2-B723-484DA7836578}" dt="2023-09-08T01:34:57.086" v="637" actId="2711"/>
          <ac:spMkLst>
            <pc:docMk/>
            <pc:sldMk cId="3305947868" sldId="310"/>
            <ac:spMk id="3" creationId="{720D7661-5111-4057-9E03-F388C229EE5B}"/>
          </ac:spMkLst>
        </pc:spChg>
      </pc:sldChg>
      <pc:sldChg chg="modSp mod">
        <pc:chgData name="Liu Yi" userId="eb9fa73d484f74de" providerId="LiveId" clId="{C5DC6D99-50D2-4FC2-B723-484DA7836578}" dt="2023-09-08T01:34:50.722" v="636" actId="2711"/>
        <pc:sldMkLst>
          <pc:docMk/>
          <pc:sldMk cId="2660760850" sldId="311"/>
        </pc:sldMkLst>
        <pc:spChg chg="mod">
          <ac:chgData name="Liu Yi" userId="eb9fa73d484f74de" providerId="LiveId" clId="{C5DC6D99-50D2-4FC2-B723-484DA7836578}" dt="2023-09-08T01:34:50.722" v="636" actId="2711"/>
          <ac:spMkLst>
            <pc:docMk/>
            <pc:sldMk cId="2660760850" sldId="311"/>
            <ac:spMk id="3" creationId="{720D7661-5111-4057-9E03-F388C229EE5B}"/>
          </ac:spMkLst>
        </pc:spChg>
      </pc:sldChg>
      <pc:sldChg chg="modSp">
        <pc:chgData name="Liu Yi" userId="eb9fa73d484f74de" providerId="LiveId" clId="{C5DC6D99-50D2-4FC2-B723-484DA7836578}" dt="2023-09-08T05:58:07.272" v="1719" actId="20577"/>
        <pc:sldMkLst>
          <pc:docMk/>
          <pc:sldMk cId="950488012" sldId="313"/>
        </pc:sldMkLst>
        <pc:spChg chg="mod">
          <ac:chgData name="Liu Yi" userId="eb9fa73d484f74de" providerId="LiveId" clId="{C5DC6D99-50D2-4FC2-B723-484DA7836578}" dt="2023-09-08T05:58:07.272" v="1719" actId="20577"/>
          <ac:spMkLst>
            <pc:docMk/>
            <pc:sldMk cId="950488012" sldId="313"/>
            <ac:spMk id="3" creationId="{F753186D-B788-4288-824C-DFE0639B3221}"/>
          </ac:spMkLst>
        </pc:spChg>
      </pc:sldChg>
      <pc:sldChg chg="modSp mod">
        <pc:chgData name="Liu Yi" userId="eb9fa73d484f74de" providerId="LiveId" clId="{C5DC6D99-50D2-4FC2-B723-484DA7836578}" dt="2023-09-08T01:38:25.567" v="650" actId="20577"/>
        <pc:sldMkLst>
          <pc:docMk/>
          <pc:sldMk cId="1878651739" sldId="314"/>
        </pc:sldMkLst>
        <pc:spChg chg="mod">
          <ac:chgData name="Liu Yi" userId="eb9fa73d484f74de" providerId="LiveId" clId="{C5DC6D99-50D2-4FC2-B723-484DA7836578}" dt="2023-09-08T01:38:25.567" v="650" actId="20577"/>
          <ac:spMkLst>
            <pc:docMk/>
            <pc:sldMk cId="1878651739" sldId="314"/>
            <ac:spMk id="2" creationId="{3BF4D248-E644-41CD-AC50-9E23EEF69EE6}"/>
          </ac:spMkLst>
        </pc:spChg>
      </pc:sldChg>
      <pc:sldChg chg="modSp">
        <pc:chgData name="Liu Yi" userId="eb9fa73d484f74de" providerId="LiveId" clId="{C5DC6D99-50D2-4FC2-B723-484DA7836578}" dt="2023-09-08T01:39:52.811" v="664" actId="20577"/>
        <pc:sldMkLst>
          <pc:docMk/>
          <pc:sldMk cId="603075255" sldId="315"/>
        </pc:sldMkLst>
        <pc:spChg chg="mod">
          <ac:chgData name="Liu Yi" userId="eb9fa73d484f74de" providerId="LiveId" clId="{C5DC6D99-50D2-4FC2-B723-484DA7836578}" dt="2023-09-08T01:39:52.811" v="664" actId="20577"/>
          <ac:spMkLst>
            <pc:docMk/>
            <pc:sldMk cId="603075255" sldId="315"/>
            <ac:spMk id="3" creationId="{01007F27-AF64-4686-9CD5-7AFE13DB56CF}"/>
          </ac:spMkLst>
        </pc:spChg>
      </pc:sldChg>
      <pc:sldChg chg="modAnim">
        <pc:chgData name="Liu Yi" userId="eb9fa73d484f74de" providerId="LiveId" clId="{C5DC6D99-50D2-4FC2-B723-484DA7836578}" dt="2023-09-08T05:59:17.330" v="1722"/>
        <pc:sldMkLst>
          <pc:docMk/>
          <pc:sldMk cId="2766943309" sldId="316"/>
        </pc:sldMkLst>
      </pc:sldChg>
      <pc:sldChg chg="modSp">
        <pc:chgData name="Liu Yi" userId="eb9fa73d484f74de" providerId="LiveId" clId="{C5DC6D99-50D2-4FC2-B723-484DA7836578}" dt="2023-09-08T01:49:48.644" v="666" actId="20577"/>
        <pc:sldMkLst>
          <pc:docMk/>
          <pc:sldMk cId="2511894363" sldId="317"/>
        </pc:sldMkLst>
        <pc:spChg chg="mod">
          <ac:chgData name="Liu Yi" userId="eb9fa73d484f74de" providerId="LiveId" clId="{C5DC6D99-50D2-4FC2-B723-484DA7836578}" dt="2023-09-08T01:49:48.644" v="666" actId="20577"/>
          <ac:spMkLst>
            <pc:docMk/>
            <pc:sldMk cId="2511894363" sldId="317"/>
            <ac:spMk id="3" creationId="{1E32BD9E-17D0-49E0-9A5A-52B51585C9CC}"/>
          </ac:spMkLst>
        </pc:spChg>
      </pc:sldChg>
      <pc:sldChg chg="modSp mod">
        <pc:chgData name="Liu Yi" userId="eb9fa73d484f74de" providerId="LiveId" clId="{C5DC6D99-50D2-4FC2-B723-484DA7836578}" dt="2023-09-08T06:02:12.910" v="1727" actId="20577"/>
        <pc:sldMkLst>
          <pc:docMk/>
          <pc:sldMk cId="4287666254" sldId="318"/>
        </pc:sldMkLst>
        <pc:spChg chg="mod">
          <ac:chgData name="Liu Yi" userId="eb9fa73d484f74de" providerId="LiveId" clId="{C5DC6D99-50D2-4FC2-B723-484DA7836578}" dt="2023-09-08T06:02:12.910" v="1727" actId="20577"/>
          <ac:spMkLst>
            <pc:docMk/>
            <pc:sldMk cId="4287666254" sldId="318"/>
            <ac:spMk id="2" creationId="{0377962E-A5CF-48FB-99F7-BFE9D3512A59}"/>
          </ac:spMkLst>
        </pc:spChg>
      </pc:sldChg>
      <pc:sldChg chg="modAnim">
        <pc:chgData name="Liu Yi" userId="eb9fa73d484f74de" providerId="LiveId" clId="{C5DC6D99-50D2-4FC2-B723-484DA7836578}" dt="2023-09-08T01:56:57.553" v="677"/>
        <pc:sldMkLst>
          <pc:docMk/>
          <pc:sldMk cId="2867375001" sldId="321"/>
        </pc:sldMkLst>
      </pc:sldChg>
      <pc:sldChg chg="modSp modAnim">
        <pc:chgData name="Liu Yi" userId="eb9fa73d484f74de" providerId="LiveId" clId="{C5DC6D99-50D2-4FC2-B723-484DA7836578}" dt="2023-09-08T01:57:07.689" v="678"/>
        <pc:sldMkLst>
          <pc:docMk/>
          <pc:sldMk cId="2318263206" sldId="322"/>
        </pc:sldMkLst>
        <pc:spChg chg="mod">
          <ac:chgData name="Liu Yi" userId="eb9fa73d484f74de" providerId="LiveId" clId="{C5DC6D99-50D2-4FC2-B723-484DA7836578}" dt="2023-09-08T01:53:01.003" v="676" actId="20577"/>
          <ac:spMkLst>
            <pc:docMk/>
            <pc:sldMk cId="2318263206" sldId="322"/>
            <ac:spMk id="3" creationId="{4C778035-614B-4E85-AB1C-9D35B98AF6D7}"/>
          </ac:spMkLst>
        </pc:spChg>
      </pc:sldChg>
      <pc:sldChg chg="modAnim">
        <pc:chgData name="Liu Yi" userId="eb9fa73d484f74de" providerId="LiveId" clId="{C5DC6D99-50D2-4FC2-B723-484DA7836578}" dt="2023-09-08T01:57:34.861" v="681"/>
        <pc:sldMkLst>
          <pc:docMk/>
          <pc:sldMk cId="1742651337" sldId="323"/>
        </pc:sldMkLst>
      </pc:sldChg>
      <pc:sldChg chg="modAnim">
        <pc:chgData name="Liu Yi" userId="eb9fa73d484f74de" providerId="LiveId" clId="{C5DC6D99-50D2-4FC2-B723-484DA7836578}" dt="2023-09-08T01:57:39.616" v="682"/>
        <pc:sldMkLst>
          <pc:docMk/>
          <pc:sldMk cId="3757223232" sldId="324"/>
        </pc:sldMkLst>
      </pc:sldChg>
      <pc:sldChg chg="modAnim">
        <pc:chgData name="Liu Yi" userId="eb9fa73d484f74de" providerId="LiveId" clId="{C5DC6D99-50D2-4FC2-B723-484DA7836578}" dt="2023-09-08T01:58:22.349" v="686"/>
        <pc:sldMkLst>
          <pc:docMk/>
          <pc:sldMk cId="2589812853" sldId="325"/>
        </pc:sldMkLst>
      </pc:sldChg>
      <pc:sldChg chg="modSp modAnim">
        <pc:chgData name="Liu Yi" userId="eb9fa73d484f74de" providerId="LiveId" clId="{C5DC6D99-50D2-4FC2-B723-484DA7836578}" dt="2023-09-08T02:02:18.063" v="688" actId="207"/>
        <pc:sldMkLst>
          <pc:docMk/>
          <pc:sldMk cId="1266497602" sldId="326"/>
        </pc:sldMkLst>
        <pc:spChg chg="mod">
          <ac:chgData name="Liu Yi" userId="eb9fa73d484f74de" providerId="LiveId" clId="{C5DC6D99-50D2-4FC2-B723-484DA7836578}" dt="2023-09-08T02:02:18.063" v="688" actId="207"/>
          <ac:spMkLst>
            <pc:docMk/>
            <pc:sldMk cId="1266497602" sldId="326"/>
            <ac:spMk id="3" creationId="{4AF2D571-DA20-46D3-8FD0-54556434B2D4}"/>
          </ac:spMkLst>
        </pc:spChg>
      </pc:sldChg>
      <pc:sldChg chg="modSp mod modAnim">
        <pc:chgData name="Liu Yi" userId="eb9fa73d484f74de" providerId="LiveId" clId="{C5DC6D99-50D2-4FC2-B723-484DA7836578}" dt="2023-09-08T06:03:26.992" v="1729" actId="14100"/>
        <pc:sldMkLst>
          <pc:docMk/>
          <pc:sldMk cId="4017620130" sldId="327"/>
        </pc:sldMkLst>
        <pc:picChg chg="mod modCrop">
          <ac:chgData name="Liu Yi" userId="eb9fa73d484f74de" providerId="LiveId" clId="{C5DC6D99-50D2-4FC2-B723-484DA7836578}" dt="2023-09-08T06:03:26.992" v="1729" actId="14100"/>
          <ac:picMkLst>
            <pc:docMk/>
            <pc:sldMk cId="4017620130" sldId="327"/>
            <ac:picMk id="8" creationId="{AC4ED7BE-0A65-43E3-A813-72FB5A8CFEA2}"/>
          </ac:picMkLst>
        </pc:picChg>
      </pc:sldChg>
      <pc:sldChg chg="modSp mod">
        <pc:chgData name="Liu Yi" userId="eb9fa73d484f74de" providerId="LiveId" clId="{C5DC6D99-50D2-4FC2-B723-484DA7836578}" dt="2023-09-08T01:51:20.333" v="671" actId="207"/>
        <pc:sldMkLst>
          <pc:docMk/>
          <pc:sldMk cId="1732384442" sldId="328"/>
        </pc:sldMkLst>
        <pc:spChg chg="mod">
          <ac:chgData name="Liu Yi" userId="eb9fa73d484f74de" providerId="LiveId" clId="{C5DC6D99-50D2-4FC2-B723-484DA7836578}" dt="2023-09-08T01:51:20.333" v="671" actId="207"/>
          <ac:spMkLst>
            <pc:docMk/>
            <pc:sldMk cId="1732384442" sldId="328"/>
            <ac:spMk id="3" creationId="{F1E4E3AA-4D58-4781-AE99-167F0BB82503}"/>
          </ac:spMkLst>
        </pc:spChg>
      </pc:sldChg>
      <pc:sldChg chg="modSp modAnim">
        <pc:chgData name="Liu Yi" userId="eb9fa73d484f74de" providerId="LiveId" clId="{C5DC6D99-50D2-4FC2-B723-484DA7836578}" dt="2023-09-08T10:00:42.201" v="1762" actId="20577"/>
        <pc:sldMkLst>
          <pc:docMk/>
          <pc:sldMk cId="4252295365" sldId="329"/>
        </pc:sldMkLst>
        <pc:spChg chg="mod">
          <ac:chgData name="Liu Yi" userId="eb9fa73d484f74de" providerId="LiveId" clId="{C5DC6D99-50D2-4FC2-B723-484DA7836578}" dt="2023-09-08T10:00:42.201" v="1762" actId="20577"/>
          <ac:spMkLst>
            <pc:docMk/>
            <pc:sldMk cId="4252295365" sldId="329"/>
            <ac:spMk id="2" creationId="{3691E101-039B-4D05-9DBC-9743E8C79653}"/>
          </ac:spMkLst>
        </pc:spChg>
        <pc:spChg chg="mod">
          <ac:chgData name="Liu Yi" userId="eb9fa73d484f74de" providerId="LiveId" clId="{C5DC6D99-50D2-4FC2-B723-484DA7836578}" dt="2023-09-08T10:00:24.137" v="1761" actId="20577"/>
          <ac:spMkLst>
            <pc:docMk/>
            <pc:sldMk cId="4252295365" sldId="329"/>
            <ac:spMk id="3" creationId="{79A29761-299A-4B8F-A15F-8DAAD11CF1AE}"/>
          </ac:spMkLst>
        </pc:spChg>
      </pc:sldChg>
      <pc:sldChg chg="modSp modAnim">
        <pc:chgData name="Liu Yi" userId="eb9fa73d484f74de" providerId="LiveId" clId="{C5DC6D99-50D2-4FC2-B723-484DA7836578}" dt="2023-09-08T06:14:27.047" v="1758" actId="207"/>
        <pc:sldMkLst>
          <pc:docMk/>
          <pc:sldMk cId="38950366" sldId="331"/>
        </pc:sldMkLst>
        <pc:spChg chg="mod">
          <ac:chgData name="Liu Yi" userId="eb9fa73d484f74de" providerId="LiveId" clId="{C5DC6D99-50D2-4FC2-B723-484DA7836578}" dt="2023-09-08T06:14:27.047" v="1758" actId="207"/>
          <ac:spMkLst>
            <pc:docMk/>
            <pc:sldMk cId="38950366" sldId="331"/>
            <ac:spMk id="6" creationId="{F987EF5C-C506-43D6-8751-993898ACFCA9}"/>
          </ac:spMkLst>
        </pc:spChg>
      </pc:sldChg>
      <pc:sldChg chg="modAnim">
        <pc:chgData name="Liu Yi" userId="eb9fa73d484f74de" providerId="LiveId" clId="{C5DC6D99-50D2-4FC2-B723-484DA7836578}" dt="2023-09-08T02:03:15.214" v="693"/>
        <pc:sldMkLst>
          <pc:docMk/>
          <pc:sldMk cId="4050160105" sldId="333"/>
        </pc:sldMkLst>
      </pc:sldChg>
      <pc:sldChg chg="modTransition">
        <pc:chgData name="Liu Yi" userId="eb9fa73d484f74de" providerId="LiveId" clId="{C5DC6D99-50D2-4FC2-B723-484DA7836578}" dt="2023-09-08T02:13:53.856" v="704"/>
        <pc:sldMkLst>
          <pc:docMk/>
          <pc:sldMk cId="1061873234" sldId="337"/>
        </pc:sldMkLst>
      </pc:sldChg>
      <pc:sldChg chg="modSp modTransition modAnim">
        <pc:chgData name="Liu Yi" userId="eb9fa73d484f74de" providerId="LiveId" clId="{C5DC6D99-50D2-4FC2-B723-484DA7836578}" dt="2023-09-08T10:02:19.685" v="1772" actId="207"/>
        <pc:sldMkLst>
          <pc:docMk/>
          <pc:sldMk cId="3050594839" sldId="338"/>
        </pc:sldMkLst>
        <pc:spChg chg="mod">
          <ac:chgData name="Liu Yi" userId="eb9fa73d484f74de" providerId="LiveId" clId="{C5DC6D99-50D2-4FC2-B723-484DA7836578}" dt="2023-09-08T10:02:19.685" v="1772" actId="207"/>
          <ac:spMkLst>
            <pc:docMk/>
            <pc:sldMk cId="3050594839" sldId="338"/>
            <ac:spMk id="5" creationId="{4FF92663-4149-46B1-AF9D-A135B8B6B726}"/>
          </ac:spMkLst>
        </pc:spChg>
      </pc:sldChg>
      <pc:sldChg chg="modSp modAnim">
        <pc:chgData name="Liu Yi" userId="eb9fa73d484f74de" providerId="LiveId" clId="{C5DC6D99-50D2-4FC2-B723-484DA7836578}" dt="2023-09-08T02:17:42.980" v="707"/>
        <pc:sldMkLst>
          <pc:docMk/>
          <pc:sldMk cId="1664863927" sldId="339"/>
        </pc:sldMkLst>
        <pc:spChg chg="mod">
          <ac:chgData name="Liu Yi" userId="eb9fa73d484f74de" providerId="LiveId" clId="{C5DC6D99-50D2-4FC2-B723-484DA7836578}" dt="2023-09-08T02:17:35.482" v="706" actId="20577"/>
          <ac:spMkLst>
            <pc:docMk/>
            <pc:sldMk cId="1664863927" sldId="339"/>
            <ac:spMk id="5" creationId="{E580B1B0-9F2D-4E5C-A59B-03C4103D26A3}"/>
          </ac:spMkLst>
        </pc:spChg>
      </pc:sldChg>
      <pc:sldChg chg="modSp">
        <pc:chgData name="Liu Yi" userId="eb9fa73d484f74de" providerId="LiveId" clId="{C5DC6D99-50D2-4FC2-B723-484DA7836578}" dt="2023-09-08T02:24:35.383" v="708" actId="207"/>
        <pc:sldMkLst>
          <pc:docMk/>
          <pc:sldMk cId="3935979821" sldId="340"/>
        </pc:sldMkLst>
        <pc:spChg chg="mod">
          <ac:chgData name="Liu Yi" userId="eb9fa73d484f74de" providerId="LiveId" clId="{C5DC6D99-50D2-4FC2-B723-484DA7836578}" dt="2023-09-08T02:24:35.383" v="708" actId="207"/>
          <ac:spMkLst>
            <pc:docMk/>
            <pc:sldMk cId="3935979821" sldId="340"/>
            <ac:spMk id="5" creationId="{E580B1B0-9F2D-4E5C-A59B-03C4103D26A3}"/>
          </ac:spMkLst>
        </pc:spChg>
      </pc:sldChg>
      <pc:sldChg chg="modAnim">
        <pc:chgData name="Liu Yi" userId="eb9fa73d484f74de" providerId="LiveId" clId="{C5DC6D99-50D2-4FC2-B723-484DA7836578}" dt="2023-09-08T03:46:53.855" v="771"/>
        <pc:sldMkLst>
          <pc:docMk/>
          <pc:sldMk cId="1794322431" sldId="341"/>
        </pc:sldMkLst>
      </pc:sldChg>
      <pc:sldChg chg="modAnim">
        <pc:chgData name="Liu Yi" userId="eb9fa73d484f74de" providerId="LiveId" clId="{C5DC6D99-50D2-4FC2-B723-484DA7836578}" dt="2023-09-08T03:47:22.736" v="772"/>
        <pc:sldMkLst>
          <pc:docMk/>
          <pc:sldMk cId="1752343874" sldId="344"/>
        </pc:sldMkLst>
      </pc:sldChg>
      <pc:sldChg chg="modAnim">
        <pc:chgData name="Liu Yi" userId="eb9fa73d484f74de" providerId="LiveId" clId="{C5DC6D99-50D2-4FC2-B723-484DA7836578}" dt="2023-09-08T03:47:49.650" v="773"/>
        <pc:sldMkLst>
          <pc:docMk/>
          <pc:sldMk cId="192966966" sldId="345"/>
        </pc:sldMkLst>
      </pc:sldChg>
      <pc:sldChg chg="modSp modAnim">
        <pc:chgData name="Liu Yi" userId="eb9fa73d484f74de" providerId="LiveId" clId="{C5DC6D99-50D2-4FC2-B723-484DA7836578}" dt="2023-09-08T03:48:05.838" v="778" actId="20577"/>
        <pc:sldMkLst>
          <pc:docMk/>
          <pc:sldMk cId="835330581" sldId="346"/>
        </pc:sldMkLst>
        <pc:spChg chg="mod">
          <ac:chgData name="Liu Yi" userId="eb9fa73d484f74de" providerId="LiveId" clId="{C5DC6D99-50D2-4FC2-B723-484DA7836578}" dt="2023-09-08T03:48:05.838" v="778" actId="20577"/>
          <ac:spMkLst>
            <pc:docMk/>
            <pc:sldMk cId="835330581" sldId="346"/>
            <ac:spMk id="2" creationId="{2F578AFB-A326-466A-8E5A-2E447D642ED8}"/>
          </ac:spMkLst>
        </pc:spChg>
      </pc:sldChg>
      <pc:sldChg chg="modSp mod">
        <pc:chgData name="Liu Yi" userId="eb9fa73d484f74de" providerId="LiveId" clId="{C5DC6D99-50D2-4FC2-B723-484DA7836578}" dt="2023-09-08T03:48:21.516" v="779" actId="20577"/>
        <pc:sldMkLst>
          <pc:docMk/>
          <pc:sldMk cId="2107150443" sldId="347"/>
        </pc:sldMkLst>
        <pc:spChg chg="mod">
          <ac:chgData name="Liu Yi" userId="eb9fa73d484f74de" providerId="LiveId" clId="{C5DC6D99-50D2-4FC2-B723-484DA7836578}" dt="2023-09-08T03:48:21.516" v="779" actId="20577"/>
          <ac:spMkLst>
            <pc:docMk/>
            <pc:sldMk cId="2107150443" sldId="347"/>
            <ac:spMk id="2" creationId="{4F367621-0B44-4F07-8E22-1DF80CF7FA61}"/>
          </ac:spMkLst>
        </pc:spChg>
      </pc:sldChg>
      <pc:sldChg chg="modSp">
        <pc:chgData name="Liu Yi" userId="eb9fa73d484f74de" providerId="LiveId" clId="{C5DC6D99-50D2-4FC2-B723-484DA7836578}" dt="2023-09-08T02:26:23.368" v="709" actId="403"/>
        <pc:sldMkLst>
          <pc:docMk/>
          <pc:sldMk cId="288414381" sldId="350"/>
        </pc:sldMkLst>
        <pc:spChg chg="mod">
          <ac:chgData name="Liu Yi" userId="eb9fa73d484f74de" providerId="LiveId" clId="{C5DC6D99-50D2-4FC2-B723-484DA7836578}" dt="2023-09-08T02:26:23.368" v="709" actId="403"/>
          <ac:spMkLst>
            <pc:docMk/>
            <pc:sldMk cId="288414381" sldId="350"/>
            <ac:spMk id="5" creationId="{E580B1B0-9F2D-4E5C-A59B-03C4103D26A3}"/>
          </ac:spMkLst>
        </pc:spChg>
      </pc:sldChg>
      <pc:sldChg chg="modSp mod modAnim">
        <pc:chgData name="Liu Yi" userId="eb9fa73d484f74de" providerId="LiveId" clId="{C5DC6D99-50D2-4FC2-B723-484DA7836578}" dt="2023-09-08T03:10:47.475" v="755"/>
        <pc:sldMkLst>
          <pc:docMk/>
          <pc:sldMk cId="1660173293" sldId="353"/>
        </pc:sldMkLst>
        <pc:spChg chg="mod">
          <ac:chgData name="Liu Yi" userId="eb9fa73d484f74de" providerId="LiveId" clId="{C5DC6D99-50D2-4FC2-B723-484DA7836578}" dt="2023-09-08T03:09:44.448" v="751" actId="20577"/>
          <ac:spMkLst>
            <pc:docMk/>
            <pc:sldMk cId="1660173293" sldId="353"/>
            <ac:spMk id="9" creationId="{5111CEA6-54DA-46BE-BCE7-7C4759EB42E7}"/>
          </ac:spMkLst>
        </pc:spChg>
        <pc:picChg chg="mod">
          <ac:chgData name="Liu Yi" userId="eb9fa73d484f74de" providerId="LiveId" clId="{C5DC6D99-50D2-4FC2-B723-484DA7836578}" dt="2023-09-08T03:08:18.301" v="748" actId="14826"/>
          <ac:picMkLst>
            <pc:docMk/>
            <pc:sldMk cId="1660173293" sldId="353"/>
            <ac:picMk id="6" creationId="{A98EB1F5-CFBD-4E70-8F95-5C2BB818288B}"/>
          </ac:picMkLst>
        </pc:picChg>
      </pc:sldChg>
      <pc:sldChg chg="modSp mod">
        <pc:chgData name="Liu Yi" userId="eb9fa73d484f74de" providerId="LiveId" clId="{C5DC6D99-50D2-4FC2-B723-484DA7836578}" dt="2023-09-08T10:04:36.373" v="1773" actId="207"/>
        <pc:sldMkLst>
          <pc:docMk/>
          <pc:sldMk cId="847584695" sldId="354"/>
        </pc:sldMkLst>
        <pc:spChg chg="mod">
          <ac:chgData name="Liu Yi" userId="eb9fa73d484f74de" providerId="LiveId" clId="{C5DC6D99-50D2-4FC2-B723-484DA7836578}" dt="2023-09-08T10:04:36.373" v="1773" actId="207"/>
          <ac:spMkLst>
            <pc:docMk/>
            <pc:sldMk cId="847584695" sldId="354"/>
            <ac:spMk id="9" creationId="{5111CEA6-54DA-46BE-BCE7-7C4759EB42E7}"/>
          </ac:spMkLst>
        </pc:spChg>
        <pc:picChg chg="mod">
          <ac:chgData name="Liu Yi" userId="eb9fa73d484f74de" providerId="LiveId" clId="{C5DC6D99-50D2-4FC2-B723-484DA7836578}" dt="2023-09-08T03:11:19.484" v="756" actId="14826"/>
          <ac:picMkLst>
            <pc:docMk/>
            <pc:sldMk cId="847584695" sldId="354"/>
            <ac:picMk id="6" creationId="{A98EB1F5-CFBD-4E70-8F95-5C2BB818288B}"/>
          </ac:picMkLst>
        </pc:picChg>
      </pc:sldChg>
      <pc:sldChg chg="modSp modAnim">
        <pc:chgData name="Liu Yi" userId="eb9fa73d484f74de" providerId="LiveId" clId="{C5DC6D99-50D2-4FC2-B723-484DA7836578}" dt="2023-09-08T03:30:15.091" v="757" actId="20577"/>
        <pc:sldMkLst>
          <pc:docMk/>
          <pc:sldMk cId="2604618846" sldId="357"/>
        </pc:sldMkLst>
        <pc:spChg chg="mod">
          <ac:chgData name="Liu Yi" userId="eb9fa73d484f74de" providerId="LiveId" clId="{C5DC6D99-50D2-4FC2-B723-484DA7836578}" dt="2023-09-08T03:30:15.091" v="757" actId="20577"/>
          <ac:spMkLst>
            <pc:docMk/>
            <pc:sldMk cId="2604618846" sldId="357"/>
            <ac:spMk id="16" creationId="{26785C54-C243-4A8C-B0DE-7E687013C1FF}"/>
          </ac:spMkLst>
        </pc:spChg>
      </pc:sldChg>
      <pc:sldChg chg="modSp">
        <pc:chgData name="Liu Yi" userId="eb9fa73d484f74de" providerId="LiveId" clId="{C5DC6D99-50D2-4FC2-B723-484DA7836578}" dt="2023-09-08T03:42:33.978" v="762" actId="207"/>
        <pc:sldMkLst>
          <pc:docMk/>
          <pc:sldMk cId="709698417" sldId="361"/>
        </pc:sldMkLst>
        <pc:spChg chg="mod">
          <ac:chgData name="Liu Yi" userId="eb9fa73d484f74de" providerId="LiveId" clId="{C5DC6D99-50D2-4FC2-B723-484DA7836578}" dt="2023-09-08T03:42:33.978" v="762" actId="207"/>
          <ac:spMkLst>
            <pc:docMk/>
            <pc:sldMk cId="709698417" sldId="361"/>
            <ac:spMk id="3" creationId="{DFC5A3E8-CBDA-4170-A673-C907DD2DC07B}"/>
          </ac:spMkLst>
        </pc:spChg>
      </pc:sldChg>
      <pc:sldChg chg="modAnim">
        <pc:chgData name="Liu Yi" userId="eb9fa73d484f74de" providerId="LiveId" clId="{C5DC6D99-50D2-4FC2-B723-484DA7836578}" dt="2023-09-08T03:31:18.118" v="760"/>
        <pc:sldMkLst>
          <pc:docMk/>
          <pc:sldMk cId="2516691388" sldId="362"/>
        </pc:sldMkLst>
      </pc:sldChg>
      <pc:sldChg chg="modSp">
        <pc:chgData name="Liu Yi" userId="eb9fa73d484f74de" providerId="LiveId" clId="{C5DC6D99-50D2-4FC2-B723-484DA7836578}" dt="2023-09-08T03:45:33.539" v="770" actId="5793"/>
        <pc:sldMkLst>
          <pc:docMk/>
          <pc:sldMk cId="2543954054" sldId="363"/>
        </pc:sldMkLst>
        <pc:spChg chg="mod">
          <ac:chgData name="Liu Yi" userId="eb9fa73d484f74de" providerId="LiveId" clId="{C5DC6D99-50D2-4FC2-B723-484DA7836578}" dt="2023-09-08T03:45:33.539" v="770" actId="5793"/>
          <ac:spMkLst>
            <pc:docMk/>
            <pc:sldMk cId="2543954054" sldId="363"/>
            <ac:spMk id="3" creationId="{EE5938F3-FF82-4592-B1F1-1A4BAFAA2F36}"/>
          </ac:spMkLst>
        </pc:spChg>
      </pc:sldChg>
      <pc:sldChg chg="modSp modAnim">
        <pc:chgData name="Liu Yi" userId="eb9fa73d484f74de" providerId="LiveId" clId="{C5DC6D99-50D2-4FC2-B723-484DA7836578}" dt="2023-09-08T06:23:51.328" v="1760"/>
        <pc:sldMkLst>
          <pc:docMk/>
          <pc:sldMk cId="3051678985" sldId="367"/>
        </pc:sldMkLst>
        <pc:spChg chg="mod">
          <ac:chgData name="Liu Yi" userId="eb9fa73d484f74de" providerId="LiveId" clId="{C5DC6D99-50D2-4FC2-B723-484DA7836578}" dt="2023-09-08T03:44:35.813" v="766" actId="20577"/>
          <ac:spMkLst>
            <pc:docMk/>
            <pc:sldMk cId="3051678985" sldId="367"/>
            <ac:spMk id="3" creationId="{DFC5A3E8-CBDA-4170-A673-C907DD2DC07B}"/>
          </ac:spMkLst>
        </pc:spChg>
      </pc:sldChg>
      <pc:sldChg chg="modAnim">
        <pc:chgData name="Liu Yi" userId="eb9fa73d484f74de" providerId="LiveId" clId="{C5DC6D99-50D2-4FC2-B723-484DA7836578}" dt="2023-09-08T05:28:42.516" v="1612"/>
        <pc:sldMkLst>
          <pc:docMk/>
          <pc:sldMk cId="2218476222" sldId="374"/>
        </pc:sldMkLst>
      </pc:sldChg>
      <pc:sldChg chg="modAnim">
        <pc:chgData name="Liu Yi" userId="eb9fa73d484f74de" providerId="LiveId" clId="{C5DC6D99-50D2-4FC2-B723-484DA7836578}" dt="2023-09-08T05:30:32.437" v="1624"/>
        <pc:sldMkLst>
          <pc:docMk/>
          <pc:sldMk cId="2053354855" sldId="375"/>
        </pc:sldMkLst>
      </pc:sldChg>
      <pc:sldChg chg="modSp modAnim">
        <pc:chgData name="Liu Yi" userId="eb9fa73d484f74de" providerId="LiveId" clId="{C5DC6D99-50D2-4FC2-B723-484DA7836578}" dt="2023-09-08T05:30:01.885" v="1621"/>
        <pc:sldMkLst>
          <pc:docMk/>
          <pc:sldMk cId="3701009507" sldId="376"/>
        </pc:sldMkLst>
        <pc:spChg chg="mod">
          <ac:chgData name="Liu Yi" userId="eb9fa73d484f74de" providerId="LiveId" clId="{C5DC6D99-50D2-4FC2-B723-484DA7836578}" dt="2023-09-08T05:29:36.376" v="1617" actId="207"/>
          <ac:spMkLst>
            <pc:docMk/>
            <pc:sldMk cId="3701009507" sldId="376"/>
            <ac:spMk id="3" creationId="{31D9ECF6-7989-4725-AD2A-F439C7E1FA78}"/>
          </ac:spMkLst>
        </pc:spChg>
      </pc:sldChg>
      <pc:sldChg chg="modAnim">
        <pc:chgData name="Liu Yi" userId="eb9fa73d484f74de" providerId="LiveId" clId="{C5DC6D99-50D2-4FC2-B723-484DA7836578}" dt="2023-09-08T05:30:42.682" v="1626"/>
        <pc:sldMkLst>
          <pc:docMk/>
          <pc:sldMk cId="3708694031" sldId="379"/>
        </pc:sldMkLst>
      </pc:sldChg>
      <pc:sldChg chg="modSp mod modAnim">
        <pc:chgData name="Liu Yi" userId="eb9fa73d484f74de" providerId="LiveId" clId="{C5DC6D99-50D2-4FC2-B723-484DA7836578}" dt="2023-09-08T05:31:09.872" v="1627"/>
        <pc:sldMkLst>
          <pc:docMk/>
          <pc:sldMk cId="3275879645" sldId="380"/>
        </pc:sldMkLst>
        <pc:spChg chg="mod">
          <ac:chgData name="Liu Yi" userId="eb9fa73d484f74de" providerId="LiveId" clId="{C5DC6D99-50D2-4FC2-B723-484DA7836578}" dt="2023-09-08T05:29:49.952" v="1620" actId="207"/>
          <ac:spMkLst>
            <pc:docMk/>
            <pc:sldMk cId="3275879645" sldId="380"/>
            <ac:spMk id="3" creationId="{31D9ECF6-7989-4725-AD2A-F439C7E1FA78}"/>
          </ac:spMkLst>
        </pc:spChg>
      </pc:sldChg>
      <pc:sldChg chg="modAnim">
        <pc:chgData name="Liu Yi" userId="eb9fa73d484f74de" providerId="LiveId" clId="{C5DC6D99-50D2-4FC2-B723-484DA7836578}" dt="2023-09-08T05:33:22.889" v="1629"/>
        <pc:sldMkLst>
          <pc:docMk/>
          <pc:sldMk cId="4252429595" sldId="382"/>
        </pc:sldMkLst>
      </pc:sldChg>
      <pc:sldChg chg="modAnim">
        <pc:chgData name="Liu Yi" userId="eb9fa73d484f74de" providerId="LiveId" clId="{C5DC6D99-50D2-4FC2-B723-484DA7836578}" dt="2023-09-08T05:33:28.988" v="1630"/>
        <pc:sldMkLst>
          <pc:docMk/>
          <pc:sldMk cId="1350592225" sldId="383"/>
        </pc:sldMkLst>
      </pc:sldChg>
      <pc:sldChg chg="modAnim">
        <pc:chgData name="Liu Yi" userId="eb9fa73d484f74de" providerId="LiveId" clId="{C5DC6D99-50D2-4FC2-B723-484DA7836578}" dt="2023-09-08T05:33:37.884" v="1631"/>
        <pc:sldMkLst>
          <pc:docMk/>
          <pc:sldMk cId="188216561" sldId="384"/>
        </pc:sldMkLst>
      </pc:sldChg>
      <pc:sldChg chg="modSp modAnim">
        <pc:chgData name="Liu Yi" userId="eb9fa73d484f74de" providerId="LiveId" clId="{C5DC6D99-50D2-4FC2-B723-484DA7836578}" dt="2023-09-15T05:16:28.117" v="2001"/>
        <pc:sldMkLst>
          <pc:docMk/>
          <pc:sldMk cId="3700622289" sldId="385"/>
        </pc:sldMkLst>
        <pc:spChg chg="mod">
          <ac:chgData name="Liu Yi" userId="eb9fa73d484f74de" providerId="LiveId" clId="{C5DC6D99-50D2-4FC2-B723-484DA7836578}" dt="2023-09-08T05:33:51.458" v="1633" actId="20577"/>
          <ac:spMkLst>
            <pc:docMk/>
            <pc:sldMk cId="3700622289" sldId="385"/>
            <ac:spMk id="5" creationId="{E10E8860-4DCD-4EAD-B89D-F484A2126F86}"/>
          </ac:spMkLst>
        </pc:spChg>
        <pc:spChg chg="mod">
          <ac:chgData name="Liu Yi" userId="eb9fa73d484f74de" providerId="LiveId" clId="{C5DC6D99-50D2-4FC2-B723-484DA7836578}" dt="2023-09-08T05:33:51.458" v="1633" actId="20577"/>
          <ac:spMkLst>
            <pc:docMk/>
            <pc:sldMk cId="3700622289" sldId="385"/>
            <ac:spMk id="6" creationId="{7F558F59-576C-458A-97CA-ADE77E449141}"/>
          </ac:spMkLst>
        </pc:spChg>
        <pc:grpChg chg="mod">
          <ac:chgData name="Liu Yi" userId="eb9fa73d484f74de" providerId="LiveId" clId="{C5DC6D99-50D2-4FC2-B723-484DA7836578}" dt="2023-09-08T05:33:51.458" v="1633" actId="20577"/>
          <ac:grpSpMkLst>
            <pc:docMk/>
            <pc:sldMk cId="3700622289" sldId="385"/>
            <ac:grpSpMk id="7" creationId="{1307016E-EAC1-4FDC-9860-0BC9874CD5C7}"/>
          </ac:grpSpMkLst>
        </pc:grpChg>
      </pc:sldChg>
      <pc:sldChg chg="modSp del mod">
        <pc:chgData name="Liu Yi" userId="eb9fa73d484f74de" providerId="LiveId" clId="{C5DC6D99-50D2-4FC2-B723-484DA7836578}" dt="2023-09-08T05:32:39.481" v="1628" actId="2696"/>
        <pc:sldMkLst>
          <pc:docMk/>
          <pc:sldMk cId="880376449" sldId="386"/>
        </pc:sldMkLst>
        <pc:spChg chg="mod">
          <ac:chgData name="Liu Yi" userId="eb9fa73d484f74de" providerId="LiveId" clId="{C5DC6D99-50D2-4FC2-B723-484DA7836578}" dt="2023-09-07T15:24:34.745" v="292" actId="114"/>
          <ac:spMkLst>
            <pc:docMk/>
            <pc:sldMk cId="880376449" sldId="386"/>
            <ac:spMk id="3" creationId="{E7E5C9D0-965D-406B-A5A1-D3209D8C9ED9}"/>
          </ac:spMkLst>
        </pc:spChg>
      </pc:sldChg>
      <pc:sldChg chg="modSp add mod modAnim">
        <pc:chgData name="Liu Yi" userId="eb9fa73d484f74de" providerId="LiveId" clId="{C5DC6D99-50D2-4FC2-B723-484DA7836578}" dt="2023-09-08T05:34:18.224" v="1636"/>
        <pc:sldMkLst>
          <pc:docMk/>
          <pc:sldMk cId="1043321052" sldId="387"/>
        </pc:sldMkLst>
        <pc:spChg chg="mod">
          <ac:chgData name="Liu Yi" userId="eb9fa73d484f74de" providerId="LiveId" clId="{C5DC6D99-50D2-4FC2-B723-484DA7836578}" dt="2023-09-07T15:25:16.465" v="302" actId="20577"/>
          <ac:spMkLst>
            <pc:docMk/>
            <pc:sldMk cId="1043321052" sldId="387"/>
            <ac:spMk id="3" creationId="{E7E5C9D0-965D-406B-A5A1-D3209D8C9ED9}"/>
          </ac:spMkLst>
        </pc:spChg>
      </pc:sldChg>
      <pc:sldChg chg="addSp delSp modSp new mod">
        <pc:chgData name="Liu Yi" userId="eb9fa73d484f74de" providerId="LiveId" clId="{C5DC6D99-50D2-4FC2-B723-484DA7836578}" dt="2023-09-07T15:28:01.062" v="336" actId="14100"/>
        <pc:sldMkLst>
          <pc:docMk/>
          <pc:sldMk cId="1535914037" sldId="388"/>
        </pc:sldMkLst>
        <pc:spChg chg="mod">
          <ac:chgData name="Liu Yi" userId="eb9fa73d484f74de" providerId="LiveId" clId="{C5DC6D99-50D2-4FC2-B723-484DA7836578}" dt="2023-09-07T15:26:04.010" v="318" actId="20577"/>
          <ac:spMkLst>
            <pc:docMk/>
            <pc:sldMk cId="1535914037" sldId="388"/>
            <ac:spMk id="2" creationId="{66EB45EB-7A94-90BA-251D-E38B52D94631}"/>
          </ac:spMkLst>
        </pc:spChg>
        <pc:spChg chg="del">
          <ac:chgData name="Liu Yi" userId="eb9fa73d484f74de" providerId="LiveId" clId="{C5DC6D99-50D2-4FC2-B723-484DA7836578}" dt="2023-09-07T15:26:45.986" v="319" actId="22"/>
          <ac:spMkLst>
            <pc:docMk/>
            <pc:sldMk cId="1535914037" sldId="388"/>
            <ac:spMk id="3" creationId="{9483FD23-B075-4BE7-418D-94FBA0D27179}"/>
          </ac:spMkLst>
        </pc:spChg>
        <pc:picChg chg="add mod ord">
          <ac:chgData name="Liu Yi" userId="eb9fa73d484f74de" providerId="LiveId" clId="{C5DC6D99-50D2-4FC2-B723-484DA7836578}" dt="2023-09-07T15:28:01.062" v="336" actId="14100"/>
          <ac:picMkLst>
            <pc:docMk/>
            <pc:sldMk cId="1535914037" sldId="388"/>
            <ac:picMk id="6" creationId="{0C999DD5-546F-A233-F2AE-A1EC4C218D67}"/>
          </ac:picMkLst>
        </pc:picChg>
      </pc:sldChg>
      <pc:sldChg chg="addSp delSp modSp add mod">
        <pc:chgData name="Liu Yi" userId="eb9fa73d484f74de" providerId="LiveId" clId="{C5DC6D99-50D2-4FC2-B723-484DA7836578}" dt="2023-09-07T15:27:55.528" v="335" actId="14100"/>
        <pc:sldMkLst>
          <pc:docMk/>
          <pc:sldMk cId="943789068" sldId="389"/>
        </pc:sldMkLst>
        <pc:spChg chg="add del mod">
          <ac:chgData name="Liu Yi" userId="eb9fa73d484f74de" providerId="LiveId" clId="{C5DC6D99-50D2-4FC2-B723-484DA7836578}" dt="2023-09-07T15:27:50.794" v="333" actId="22"/>
          <ac:spMkLst>
            <pc:docMk/>
            <pc:sldMk cId="943789068" sldId="389"/>
            <ac:spMk id="5" creationId="{B1CD0EFB-407A-252D-A454-166F7BA44771}"/>
          </ac:spMkLst>
        </pc:spChg>
        <pc:picChg chg="del mod">
          <ac:chgData name="Liu Yi" userId="eb9fa73d484f74de" providerId="LiveId" clId="{C5DC6D99-50D2-4FC2-B723-484DA7836578}" dt="2023-09-07T15:27:49.169" v="330" actId="478"/>
          <ac:picMkLst>
            <pc:docMk/>
            <pc:sldMk cId="943789068" sldId="389"/>
            <ac:picMk id="6" creationId="{0C999DD5-546F-A233-F2AE-A1EC4C218D67}"/>
          </ac:picMkLst>
        </pc:picChg>
        <pc:picChg chg="add del">
          <ac:chgData name="Liu Yi" userId="eb9fa73d484f74de" providerId="LiveId" clId="{C5DC6D99-50D2-4FC2-B723-484DA7836578}" dt="2023-09-07T15:27:50.185" v="332" actId="22"/>
          <ac:picMkLst>
            <pc:docMk/>
            <pc:sldMk cId="943789068" sldId="389"/>
            <ac:picMk id="8" creationId="{1A996841-B9F5-9DFF-321B-D2FEFF36D9B4}"/>
          </ac:picMkLst>
        </pc:picChg>
        <pc:picChg chg="add mod ord">
          <ac:chgData name="Liu Yi" userId="eb9fa73d484f74de" providerId="LiveId" clId="{C5DC6D99-50D2-4FC2-B723-484DA7836578}" dt="2023-09-07T15:27:55.528" v="335" actId="14100"/>
          <ac:picMkLst>
            <pc:docMk/>
            <pc:sldMk cId="943789068" sldId="389"/>
            <ac:picMk id="10" creationId="{F7DAE23E-19D8-E00F-8A8C-802F64088C32}"/>
          </ac:picMkLst>
        </pc:picChg>
      </pc:sldChg>
      <pc:sldChg chg="addSp delSp modSp add mod">
        <pc:chgData name="Liu Yi" userId="eb9fa73d484f74de" providerId="LiveId" clId="{C5DC6D99-50D2-4FC2-B723-484DA7836578}" dt="2023-09-07T15:28:23.562" v="340" actId="14100"/>
        <pc:sldMkLst>
          <pc:docMk/>
          <pc:sldMk cId="1028741381" sldId="390"/>
        </pc:sldMkLst>
        <pc:spChg chg="add del mod">
          <ac:chgData name="Liu Yi" userId="eb9fa73d484f74de" providerId="LiveId" clId="{C5DC6D99-50D2-4FC2-B723-484DA7836578}" dt="2023-09-07T15:28:17.393" v="338" actId="22"/>
          <ac:spMkLst>
            <pc:docMk/>
            <pc:sldMk cId="1028741381" sldId="390"/>
            <ac:spMk id="5" creationId="{56E1DBD8-76C3-FFB9-6260-7ECD5E3F63AD}"/>
          </ac:spMkLst>
        </pc:spChg>
        <pc:picChg chg="del">
          <ac:chgData name="Liu Yi" userId="eb9fa73d484f74de" providerId="LiveId" clId="{C5DC6D99-50D2-4FC2-B723-484DA7836578}" dt="2023-09-07T15:28:16.237" v="337" actId="478"/>
          <ac:picMkLst>
            <pc:docMk/>
            <pc:sldMk cId="1028741381" sldId="390"/>
            <ac:picMk id="6" creationId="{0C999DD5-546F-A233-F2AE-A1EC4C218D67}"/>
          </ac:picMkLst>
        </pc:picChg>
        <pc:picChg chg="add mod ord">
          <ac:chgData name="Liu Yi" userId="eb9fa73d484f74de" providerId="LiveId" clId="{C5DC6D99-50D2-4FC2-B723-484DA7836578}" dt="2023-09-07T15:28:23.562" v="340" actId="14100"/>
          <ac:picMkLst>
            <pc:docMk/>
            <pc:sldMk cId="1028741381" sldId="390"/>
            <ac:picMk id="8" creationId="{BA9835AE-AE4A-353D-F4AC-D1BA0BDB79DA}"/>
          </ac:picMkLst>
        </pc:picChg>
      </pc:sldChg>
      <pc:sldChg chg="addSp delSp modSp add mod">
        <pc:chgData name="Liu Yi" userId="eb9fa73d484f74de" providerId="LiveId" clId="{C5DC6D99-50D2-4FC2-B723-484DA7836578}" dt="2023-09-07T15:28:58.726" v="344" actId="14100"/>
        <pc:sldMkLst>
          <pc:docMk/>
          <pc:sldMk cId="1482212522" sldId="391"/>
        </pc:sldMkLst>
        <pc:spChg chg="add del mod">
          <ac:chgData name="Liu Yi" userId="eb9fa73d484f74de" providerId="LiveId" clId="{C5DC6D99-50D2-4FC2-B723-484DA7836578}" dt="2023-09-07T15:28:54.784" v="342" actId="22"/>
          <ac:spMkLst>
            <pc:docMk/>
            <pc:sldMk cId="1482212522" sldId="391"/>
            <ac:spMk id="5" creationId="{72B78D5A-5E5F-6348-EF1F-44DFC1E617E7}"/>
          </ac:spMkLst>
        </pc:spChg>
        <pc:picChg chg="del">
          <ac:chgData name="Liu Yi" userId="eb9fa73d484f74de" providerId="LiveId" clId="{C5DC6D99-50D2-4FC2-B723-484DA7836578}" dt="2023-09-07T15:28:53.561" v="341" actId="478"/>
          <ac:picMkLst>
            <pc:docMk/>
            <pc:sldMk cId="1482212522" sldId="391"/>
            <ac:picMk id="6" creationId="{0C999DD5-546F-A233-F2AE-A1EC4C218D67}"/>
          </ac:picMkLst>
        </pc:picChg>
        <pc:picChg chg="add mod ord">
          <ac:chgData name="Liu Yi" userId="eb9fa73d484f74de" providerId="LiveId" clId="{C5DC6D99-50D2-4FC2-B723-484DA7836578}" dt="2023-09-07T15:28:58.726" v="344" actId="14100"/>
          <ac:picMkLst>
            <pc:docMk/>
            <pc:sldMk cId="1482212522" sldId="391"/>
            <ac:picMk id="8" creationId="{C5CB6643-177B-B1D2-3F0F-9861DF84238E}"/>
          </ac:picMkLst>
        </pc:picChg>
      </pc:sldChg>
      <pc:sldChg chg="addSp delSp modSp add mod">
        <pc:chgData name="Liu Yi" userId="eb9fa73d484f74de" providerId="LiveId" clId="{C5DC6D99-50D2-4FC2-B723-484DA7836578}" dt="2023-09-07T15:29:27.575" v="350" actId="14100"/>
        <pc:sldMkLst>
          <pc:docMk/>
          <pc:sldMk cId="906026588" sldId="392"/>
        </pc:sldMkLst>
        <pc:spChg chg="add del mod">
          <ac:chgData name="Liu Yi" userId="eb9fa73d484f74de" providerId="LiveId" clId="{C5DC6D99-50D2-4FC2-B723-484DA7836578}" dt="2023-09-07T15:29:20.617" v="348" actId="22"/>
          <ac:spMkLst>
            <pc:docMk/>
            <pc:sldMk cId="906026588" sldId="392"/>
            <ac:spMk id="5" creationId="{75510D3B-A498-218B-C5DA-C170FAA1CCEE}"/>
          </ac:spMkLst>
        </pc:spChg>
        <pc:picChg chg="add mod ord">
          <ac:chgData name="Liu Yi" userId="eb9fa73d484f74de" providerId="LiveId" clId="{C5DC6D99-50D2-4FC2-B723-484DA7836578}" dt="2023-09-07T15:29:27.575" v="350" actId="14100"/>
          <ac:picMkLst>
            <pc:docMk/>
            <pc:sldMk cId="906026588" sldId="392"/>
            <ac:picMk id="7" creationId="{FA73A37E-65EC-D194-13D7-4ED2E1124B76}"/>
          </ac:picMkLst>
        </pc:picChg>
        <pc:picChg chg="del">
          <ac:chgData name="Liu Yi" userId="eb9fa73d484f74de" providerId="LiveId" clId="{C5DC6D99-50D2-4FC2-B723-484DA7836578}" dt="2023-09-07T15:29:19.369" v="347" actId="478"/>
          <ac:picMkLst>
            <pc:docMk/>
            <pc:sldMk cId="906026588" sldId="392"/>
            <ac:picMk id="8" creationId="{C5CB6643-177B-B1D2-3F0F-9861DF84238E}"/>
          </ac:picMkLst>
        </pc:picChg>
      </pc:sldChg>
      <pc:sldChg chg="addSp delSp modSp add mod">
        <pc:chgData name="Liu Yi" userId="eb9fa73d484f74de" providerId="LiveId" clId="{C5DC6D99-50D2-4FC2-B723-484DA7836578}" dt="2023-09-07T15:29:46.972" v="354" actId="14100"/>
        <pc:sldMkLst>
          <pc:docMk/>
          <pc:sldMk cId="1251945263" sldId="393"/>
        </pc:sldMkLst>
        <pc:spChg chg="add del mod">
          <ac:chgData name="Liu Yi" userId="eb9fa73d484f74de" providerId="LiveId" clId="{C5DC6D99-50D2-4FC2-B723-484DA7836578}" dt="2023-09-07T15:29:42.954" v="352" actId="22"/>
          <ac:spMkLst>
            <pc:docMk/>
            <pc:sldMk cId="1251945263" sldId="393"/>
            <ac:spMk id="5" creationId="{1664508F-0E7A-076A-28CB-0137B7D4B991}"/>
          </ac:spMkLst>
        </pc:spChg>
        <pc:picChg chg="add mod ord">
          <ac:chgData name="Liu Yi" userId="eb9fa73d484f74de" providerId="LiveId" clId="{C5DC6D99-50D2-4FC2-B723-484DA7836578}" dt="2023-09-07T15:29:46.972" v="354" actId="14100"/>
          <ac:picMkLst>
            <pc:docMk/>
            <pc:sldMk cId="1251945263" sldId="393"/>
            <ac:picMk id="7" creationId="{DA964370-C935-682D-2AC4-C3A0E0D6B57C}"/>
          </ac:picMkLst>
        </pc:picChg>
        <pc:picChg chg="del">
          <ac:chgData name="Liu Yi" userId="eb9fa73d484f74de" providerId="LiveId" clId="{C5DC6D99-50D2-4FC2-B723-484DA7836578}" dt="2023-09-07T15:29:41.870" v="351" actId="478"/>
          <ac:picMkLst>
            <pc:docMk/>
            <pc:sldMk cId="1251945263" sldId="393"/>
            <ac:picMk id="8" creationId="{C5CB6643-177B-B1D2-3F0F-9861DF84238E}"/>
          </ac:picMkLst>
        </pc:picChg>
      </pc:sldChg>
      <pc:sldChg chg="addSp delSp modSp new mod">
        <pc:chgData name="Liu Yi" userId="eb9fa73d484f74de" providerId="LiveId" clId="{C5DC6D99-50D2-4FC2-B723-484DA7836578}" dt="2023-09-07T16:01:06.271" v="489" actId="207"/>
        <pc:sldMkLst>
          <pc:docMk/>
          <pc:sldMk cId="2913600200" sldId="394"/>
        </pc:sldMkLst>
        <pc:spChg chg="mod">
          <ac:chgData name="Liu Yi" userId="eb9fa73d484f74de" providerId="LiveId" clId="{C5DC6D99-50D2-4FC2-B723-484DA7836578}" dt="2023-09-07T15:47:39.429" v="359"/>
          <ac:spMkLst>
            <pc:docMk/>
            <pc:sldMk cId="2913600200" sldId="394"/>
            <ac:spMk id="2" creationId="{9248D2DE-B1ED-E236-1F12-B4F2112D660D}"/>
          </ac:spMkLst>
        </pc:spChg>
        <pc:spChg chg="add del mod">
          <ac:chgData name="Liu Yi" userId="eb9fa73d484f74de" providerId="LiveId" clId="{C5DC6D99-50D2-4FC2-B723-484DA7836578}" dt="2023-09-07T16:01:06.271" v="489" actId="207"/>
          <ac:spMkLst>
            <pc:docMk/>
            <pc:sldMk cId="2913600200" sldId="394"/>
            <ac:spMk id="3" creationId="{62B5C92E-18FE-31CB-9D60-D0B28B35E931}"/>
          </ac:spMkLst>
        </pc:spChg>
        <pc:spChg chg="add del mod">
          <ac:chgData name="Liu Yi" userId="eb9fa73d484f74de" providerId="LiveId" clId="{C5DC6D99-50D2-4FC2-B723-484DA7836578}" dt="2023-09-07T15:47:18.044" v="357"/>
          <ac:spMkLst>
            <pc:docMk/>
            <pc:sldMk cId="2913600200" sldId="394"/>
            <ac:spMk id="5" creationId="{529CC162-FD68-1C0B-3C60-62FA51A06F11}"/>
          </ac:spMkLst>
        </pc:spChg>
        <pc:spChg chg="add del mod">
          <ac:chgData name="Liu Yi" userId="eb9fa73d484f74de" providerId="LiveId" clId="{C5DC6D99-50D2-4FC2-B723-484DA7836578}" dt="2023-09-07T15:51:41.721" v="466" actId="478"/>
          <ac:spMkLst>
            <pc:docMk/>
            <pc:sldMk cId="2913600200" sldId="394"/>
            <ac:spMk id="6" creationId="{73EA0AE9-8B7C-3659-7AEA-6D806E18A53D}"/>
          </ac:spMkLst>
        </pc:spChg>
        <pc:spChg chg="mod">
          <ac:chgData name="Liu Yi" userId="eb9fa73d484f74de" providerId="LiveId" clId="{C5DC6D99-50D2-4FC2-B723-484DA7836578}" dt="2023-09-07T15:51:32.356" v="464" actId="20577"/>
          <ac:spMkLst>
            <pc:docMk/>
            <pc:sldMk cId="2913600200" sldId="394"/>
            <ac:spMk id="8" creationId="{74C82335-7637-F87F-AE4F-DBF8C977A5E0}"/>
          </ac:spMkLst>
        </pc:spChg>
        <pc:spChg chg="mod">
          <ac:chgData name="Liu Yi" userId="eb9fa73d484f74de" providerId="LiveId" clId="{C5DC6D99-50D2-4FC2-B723-484DA7836578}" dt="2023-09-07T15:51:29.805" v="463" actId="20577"/>
          <ac:spMkLst>
            <pc:docMk/>
            <pc:sldMk cId="2913600200" sldId="394"/>
            <ac:spMk id="9" creationId="{2009A851-B878-CE58-0E79-A4CC0C3B6763}"/>
          </ac:spMkLst>
        </pc:spChg>
        <pc:spChg chg="add del mod">
          <ac:chgData name="Liu Yi" userId="eb9fa73d484f74de" providerId="LiveId" clId="{C5DC6D99-50D2-4FC2-B723-484DA7836578}" dt="2023-09-07T15:50:21.867" v="415" actId="478"/>
          <ac:spMkLst>
            <pc:docMk/>
            <pc:sldMk cId="2913600200" sldId="394"/>
            <ac:spMk id="10" creationId="{C336D04B-BDC3-A174-AE5A-80086936C106}"/>
          </ac:spMkLst>
        </pc:spChg>
        <pc:spChg chg="mod">
          <ac:chgData name="Liu Yi" userId="eb9fa73d484f74de" providerId="LiveId" clId="{C5DC6D99-50D2-4FC2-B723-484DA7836578}" dt="2023-09-07T15:50:37.620" v="417"/>
          <ac:spMkLst>
            <pc:docMk/>
            <pc:sldMk cId="2913600200" sldId="394"/>
            <ac:spMk id="12" creationId="{61D6681A-49B6-6F4A-BB6B-A589664D6FFC}"/>
          </ac:spMkLst>
        </pc:spChg>
        <pc:spChg chg="mod">
          <ac:chgData name="Liu Yi" userId="eb9fa73d484f74de" providerId="LiveId" clId="{C5DC6D99-50D2-4FC2-B723-484DA7836578}" dt="2023-09-07T15:50:37.620" v="417"/>
          <ac:spMkLst>
            <pc:docMk/>
            <pc:sldMk cId="2913600200" sldId="394"/>
            <ac:spMk id="13" creationId="{C70673FB-5368-F91A-7C46-6A9D147AC96B}"/>
          </ac:spMkLst>
        </pc:spChg>
        <pc:spChg chg="add mod">
          <ac:chgData name="Liu Yi" userId="eb9fa73d484f74de" providerId="LiveId" clId="{C5DC6D99-50D2-4FC2-B723-484DA7836578}" dt="2023-09-07T15:52:12.574" v="483" actId="1076"/>
          <ac:spMkLst>
            <pc:docMk/>
            <pc:sldMk cId="2913600200" sldId="394"/>
            <ac:spMk id="14" creationId="{D1FE8DE5-C71C-2FC3-D08C-AF1F208D5C34}"/>
          </ac:spMkLst>
        </pc:spChg>
        <pc:grpChg chg="add mod">
          <ac:chgData name="Liu Yi" userId="eb9fa73d484f74de" providerId="LiveId" clId="{C5DC6D99-50D2-4FC2-B723-484DA7836578}" dt="2023-09-07T15:52:47.021" v="485" actId="1076"/>
          <ac:grpSpMkLst>
            <pc:docMk/>
            <pc:sldMk cId="2913600200" sldId="394"/>
            <ac:grpSpMk id="7" creationId="{91294D97-698B-8483-712E-4976FEC9AED1}"/>
          </ac:grpSpMkLst>
        </pc:grpChg>
        <pc:grpChg chg="add mod">
          <ac:chgData name="Liu Yi" userId="eb9fa73d484f74de" providerId="LiveId" clId="{C5DC6D99-50D2-4FC2-B723-484DA7836578}" dt="2023-09-07T15:52:42.033" v="484" actId="1076"/>
          <ac:grpSpMkLst>
            <pc:docMk/>
            <pc:sldMk cId="2913600200" sldId="394"/>
            <ac:grpSpMk id="11" creationId="{3FCE6AE2-A375-EC06-5E5E-40B0DF12B11C}"/>
          </ac:grpSpMkLst>
        </pc:grpChg>
      </pc:sldChg>
      <pc:sldChg chg="addSp delSp modSp add mod">
        <pc:chgData name="Liu Yi" userId="eb9fa73d484f74de" providerId="LiveId" clId="{C5DC6D99-50D2-4FC2-B723-484DA7836578}" dt="2023-09-07T16:02:58.621" v="507" actId="1076"/>
        <pc:sldMkLst>
          <pc:docMk/>
          <pc:sldMk cId="1609815878" sldId="395"/>
        </pc:sldMkLst>
        <pc:spChg chg="mod">
          <ac:chgData name="Liu Yi" userId="eb9fa73d484f74de" providerId="LiveId" clId="{C5DC6D99-50D2-4FC2-B723-484DA7836578}" dt="2023-09-07T16:01:11.103" v="490" actId="207"/>
          <ac:spMkLst>
            <pc:docMk/>
            <pc:sldMk cId="1609815878" sldId="395"/>
            <ac:spMk id="3" creationId="{62B5C92E-18FE-31CB-9D60-D0B28B35E931}"/>
          </ac:spMkLst>
        </pc:spChg>
        <pc:spChg chg="del">
          <ac:chgData name="Liu Yi" userId="eb9fa73d484f74de" providerId="LiveId" clId="{C5DC6D99-50D2-4FC2-B723-484DA7836578}" dt="2023-09-07T16:01:25.438" v="493" actId="478"/>
          <ac:spMkLst>
            <pc:docMk/>
            <pc:sldMk cId="1609815878" sldId="395"/>
            <ac:spMk id="6" creationId="{73EA0AE9-8B7C-3659-7AEA-6D806E18A53D}"/>
          </ac:spMkLst>
        </pc:spChg>
        <pc:spChg chg="mod">
          <ac:chgData name="Liu Yi" userId="eb9fa73d484f74de" providerId="LiveId" clId="{C5DC6D99-50D2-4FC2-B723-484DA7836578}" dt="2023-09-07T16:02:46.882" v="505" actId="20577"/>
          <ac:spMkLst>
            <pc:docMk/>
            <pc:sldMk cId="1609815878" sldId="395"/>
            <ac:spMk id="10" creationId="{90A08509-5BDC-E3EB-9B5A-3868919F0168}"/>
          </ac:spMkLst>
        </pc:spChg>
        <pc:spChg chg="mod topLvl">
          <ac:chgData name="Liu Yi" userId="eb9fa73d484f74de" providerId="LiveId" clId="{C5DC6D99-50D2-4FC2-B723-484DA7836578}" dt="2023-09-07T16:02:41.576" v="504" actId="20577"/>
          <ac:spMkLst>
            <pc:docMk/>
            <pc:sldMk cId="1609815878" sldId="395"/>
            <ac:spMk id="12" creationId="{61D6681A-49B6-6F4A-BB6B-A589664D6FFC}"/>
          </ac:spMkLst>
        </pc:spChg>
        <pc:spChg chg="mod topLvl">
          <ac:chgData name="Liu Yi" userId="eb9fa73d484f74de" providerId="LiveId" clId="{C5DC6D99-50D2-4FC2-B723-484DA7836578}" dt="2023-09-07T16:02:41.576" v="504" actId="20577"/>
          <ac:spMkLst>
            <pc:docMk/>
            <pc:sldMk cId="1609815878" sldId="395"/>
            <ac:spMk id="13" creationId="{C70673FB-5368-F91A-7C46-6A9D147AC96B}"/>
          </ac:spMkLst>
        </pc:spChg>
        <pc:spChg chg="mod">
          <ac:chgData name="Liu Yi" userId="eb9fa73d484f74de" providerId="LiveId" clId="{C5DC6D99-50D2-4FC2-B723-484DA7836578}" dt="2023-09-07T16:02:46.882" v="505" actId="20577"/>
          <ac:spMkLst>
            <pc:docMk/>
            <pc:sldMk cId="1609815878" sldId="395"/>
            <ac:spMk id="14" creationId="{FC103DC9-A1C6-9DA5-0DDD-2DE95D3FE962}"/>
          </ac:spMkLst>
        </pc:spChg>
        <pc:spChg chg="add mod">
          <ac:chgData name="Liu Yi" userId="eb9fa73d484f74de" providerId="LiveId" clId="{C5DC6D99-50D2-4FC2-B723-484DA7836578}" dt="2023-09-07T16:02:58.621" v="507" actId="1076"/>
          <ac:spMkLst>
            <pc:docMk/>
            <pc:sldMk cId="1609815878" sldId="395"/>
            <ac:spMk id="15" creationId="{C30C53AD-1A66-59E4-71BA-948FEE48C829}"/>
          </ac:spMkLst>
        </pc:spChg>
        <pc:grpChg chg="add mod">
          <ac:chgData name="Liu Yi" userId="eb9fa73d484f74de" providerId="LiveId" clId="{C5DC6D99-50D2-4FC2-B723-484DA7836578}" dt="2023-09-07T16:02:46.882" v="505" actId="20577"/>
          <ac:grpSpMkLst>
            <pc:docMk/>
            <pc:sldMk cId="1609815878" sldId="395"/>
            <ac:grpSpMk id="5" creationId="{A43EBAB1-F531-70BF-DACC-0FDF5493B4EC}"/>
          </ac:grpSpMkLst>
        </pc:grpChg>
        <pc:grpChg chg="del">
          <ac:chgData name="Liu Yi" userId="eb9fa73d484f74de" providerId="LiveId" clId="{C5DC6D99-50D2-4FC2-B723-484DA7836578}" dt="2023-09-07T16:02:22.458" v="500" actId="478"/>
          <ac:grpSpMkLst>
            <pc:docMk/>
            <pc:sldMk cId="1609815878" sldId="395"/>
            <ac:grpSpMk id="7" creationId="{91294D97-698B-8483-712E-4976FEC9AED1}"/>
          </ac:grpSpMkLst>
        </pc:grpChg>
        <pc:grpChg chg="add del mod">
          <ac:chgData name="Liu Yi" userId="eb9fa73d484f74de" providerId="LiveId" clId="{C5DC6D99-50D2-4FC2-B723-484DA7836578}" dt="2023-09-07T16:02:41.576" v="504" actId="20577"/>
          <ac:grpSpMkLst>
            <pc:docMk/>
            <pc:sldMk cId="1609815878" sldId="395"/>
            <ac:grpSpMk id="11" creationId="{3FCE6AE2-A375-EC06-5E5E-40B0DF12B11C}"/>
          </ac:grpSpMkLst>
        </pc:grpChg>
      </pc:sldChg>
      <pc:sldChg chg="modSp add mod modAnim">
        <pc:chgData name="Liu Yi" userId="eb9fa73d484f74de" providerId="LiveId" clId="{C5DC6D99-50D2-4FC2-B723-484DA7836578}" dt="2023-09-08T05:28:14.330" v="1611"/>
        <pc:sldMkLst>
          <pc:docMk/>
          <pc:sldMk cId="4008977677" sldId="396"/>
        </pc:sldMkLst>
        <pc:spChg chg="mod">
          <ac:chgData name="Liu Yi" userId="eb9fa73d484f74de" providerId="LiveId" clId="{C5DC6D99-50D2-4FC2-B723-484DA7836578}" dt="2023-09-08T03:51:15.254" v="797" actId="20577"/>
          <ac:spMkLst>
            <pc:docMk/>
            <pc:sldMk cId="4008977677" sldId="396"/>
            <ac:spMk id="2" creationId="{9248D2DE-B1ED-E236-1F12-B4F2112D660D}"/>
          </ac:spMkLst>
        </pc:spChg>
        <pc:spChg chg="mod">
          <ac:chgData name="Liu Yi" userId="eb9fa73d484f74de" providerId="LiveId" clId="{C5DC6D99-50D2-4FC2-B723-484DA7836578}" dt="2023-09-08T05:27:58.550" v="1610" actId="20577"/>
          <ac:spMkLst>
            <pc:docMk/>
            <pc:sldMk cId="4008977677" sldId="396"/>
            <ac:spMk id="3" creationId="{62B5C92E-18FE-31CB-9D60-D0B28B35E931}"/>
          </ac:spMkLst>
        </pc:spChg>
        <pc:spChg chg="mod">
          <ac:chgData name="Liu Yi" userId="eb9fa73d484f74de" providerId="LiveId" clId="{C5DC6D99-50D2-4FC2-B723-484DA7836578}" dt="2023-09-07T16:06:26.411" v="597" actId="20577"/>
          <ac:spMkLst>
            <pc:docMk/>
            <pc:sldMk cId="4008977677" sldId="396"/>
            <ac:spMk id="8" creationId="{74C82335-7637-F87F-AE4F-DBF8C977A5E0}"/>
          </ac:spMkLst>
        </pc:spChg>
        <pc:spChg chg="mod">
          <ac:chgData name="Liu Yi" userId="eb9fa73d484f74de" providerId="LiveId" clId="{C5DC6D99-50D2-4FC2-B723-484DA7836578}" dt="2023-09-07T16:06:13.201" v="587" actId="20577"/>
          <ac:spMkLst>
            <pc:docMk/>
            <pc:sldMk cId="4008977677" sldId="396"/>
            <ac:spMk id="9" creationId="{2009A851-B878-CE58-0E79-A4CC0C3B6763}"/>
          </ac:spMkLst>
        </pc:spChg>
        <pc:spChg chg="mod">
          <ac:chgData name="Liu Yi" userId="eb9fa73d484f74de" providerId="LiveId" clId="{C5DC6D99-50D2-4FC2-B723-484DA7836578}" dt="2023-09-07T16:05:56.499" v="579" actId="20577"/>
          <ac:spMkLst>
            <pc:docMk/>
            <pc:sldMk cId="4008977677" sldId="396"/>
            <ac:spMk id="12" creationId="{61D6681A-49B6-6F4A-BB6B-A589664D6FFC}"/>
          </ac:spMkLst>
        </pc:spChg>
        <pc:spChg chg="mod">
          <ac:chgData name="Liu Yi" userId="eb9fa73d484f74de" providerId="LiveId" clId="{C5DC6D99-50D2-4FC2-B723-484DA7836578}" dt="2023-09-07T16:05:52.750" v="569" actId="20577"/>
          <ac:spMkLst>
            <pc:docMk/>
            <pc:sldMk cId="4008977677" sldId="396"/>
            <ac:spMk id="13" creationId="{C70673FB-5368-F91A-7C46-6A9D147AC96B}"/>
          </ac:spMkLst>
        </pc:spChg>
        <pc:spChg chg="mod">
          <ac:chgData name="Liu Yi" userId="eb9fa73d484f74de" providerId="LiveId" clId="{C5DC6D99-50D2-4FC2-B723-484DA7836578}" dt="2023-09-07T16:04:34.811" v="519" actId="1076"/>
          <ac:spMkLst>
            <pc:docMk/>
            <pc:sldMk cId="4008977677" sldId="396"/>
            <ac:spMk id="14" creationId="{D1FE8DE5-C71C-2FC3-D08C-AF1F208D5C34}"/>
          </ac:spMkLst>
        </pc:spChg>
        <pc:grpChg chg="mod">
          <ac:chgData name="Liu Yi" userId="eb9fa73d484f74de" providerId="LiveId" clId="{C5DC6D99-50D2-4FC2-B723-484DA7836578}" dt="2023-09-07T16:06:13.201" v="587" actId="20577"/>
          <ac:grpSpMkLst>
            <pc:docMk/>
            <pc:sldMk cId="4008977677" sldId="396"/>
            <ac:grpSpMk id="7" creationId="{91294D97-698B-8483-712E-4976FEC9AED1}"/>
          </ac:grpSpMkLst>
        </pc:grpChg>
        <pc:grpChg chg="mod">
          <ac:chgData name="Liu Yi" userId="eb9fa73d484f74de" providerId="LiveId" clId="{C5DC6D99-50D2-4FC2-B723-484DA7836578}" dt="2023-09-07T16:05:52.750" v="569" actId="20577"/>
          <ac:grpSpMkLst>
            <pc:docMk/>
            <pc:sldMk cId="4008977677" sldId="396"/>
            <ac:grpSpMk id="11" creationId="{3FCE6AE2-A375-EC06-5E5E-40B0DF12B11C}"/>
          </ac:grpSpMkLst>
        </pc:grpChg>
      </pc:sldChg>
      <pc:sldChg chg="modSp new mod modAnim">
        <pc:chgData name="Liu Yi" userId="eb9fa73d484f74de" providerId="LiveId" clId="{C5DC6D99-50D2-4FC2-B723-484DA7836578}" dt="2023-09-08T05:38:31.483" v="1637"/>
        <pc:sldMkLst>
          <pc:docMk/>
          <pc:sldMk cId="2866267945" sldId="397"/>
        </pc:sldMkLst>
        <pc:spChg chg="mod">
          <ac:chgData name="Liu Yi" userId="eb9fa73d484f74de" providerId="LiveId" clId="{C5DC6D99-50D2-4FC2-B723-484DA7836578}" dt="2023-09-07T16:10:52.740" v="613" actId="20577"/>
          <ac:spMkLst>
            <pc:docMk/>
            <pc:sldMk cId="2866267945" sldId="397"/>
            <ac:spMk id="2" creationId="{F3AFAED2-F373-C586-4463-014EB62B4069}"/>
          </ac:spMkLst>
        </pc:spChg>
        <pc:spChg chg="mod">
          <ac:chgData name="Liu Yi" userId="eb9fa73d484f74de" providerId="LiveId" clId="{C5DC6D99-50D2-4FC2-B723-484DA7836578}" dt="2023-09-07T16:11:54.496" v="632" actId="207"/>
          <ac:spMkLst>
            <pc:docMk/>
            <pc:sldMk cId="2866267945" sldId="397"/>
            <ac:spMk id="3" creationId="{E61BB2B3-F9BB-AAB3-70CD-4A0D3668D3BC}"/>
          </ac:spMkLst>
        </pc:spChg>
      </pc:sldChg>
      <pc:sldChg chg="modSp new mod">
        <pc:chgData name="Liu Yi" userId="eb9fa73d484f74de" providerId="LiveId" clId="{C5DC6D99-50D2-4FC2-B723-484DA7836578}" dt="2023-09-08T05:40:34.883" v="1640" actId="207"/>
        <pc:sldMkLst>
          <pc:docMk/>
          <pc:sldMk cId="1181962144" sldId="398"/>
        </pc:sldMkLst>
        <pc:spChg chg="mod">
          <ac:chgData name="Liu Yi" userId="eb9fa73d484f74de" providerId="LiveId" clId="{C5DC6D99-50D2-4FC2-B723-484DA7836578}" dt="2023-09-08T03:51:45.735" v="801" actId="20577"/>
          <ac:spMkLst>
            <pc:docMk/>
            <pc:sldMk cId="1181962144" sldId="398"/>
            <ac:spMk id="2" creationId="{9E2ACF1D-E8F2-0D08-1E86-B58143956063}"/>
          </ac:spMkLst>
        </pc:spChg>
        <pc:spChg chg="mod">
          <ac:chgData name="Liu Yi" userId="eb9fa73d484f74de" providerId="LiveId" clId="{C5DC6D99-50D2-4FC2-B723-484DA7836578}" dt="2023-09-08T05:40:34.883" v="1640" actId="207"/>
          <ac:spMkLst>
            <pc:docMk/>
            <pc:sldMk cId="1181962144" sldId="398"/>
            <ac:spMk id="3" creationId="{C0ABAE0B-97F2-BD72-E823-EE1AE87C4912}"/>
          </ac:spMkLst>
        </pc:spChg>
      </pc:sldChg>
      <pc:sldChg chg="addSp delSp modSp new mod modAnim">
        <pc:chgData name="Liu Yi" userId="eb9fa73d484f74de" providerId="LiveId" clId="{C5DC6D99-50D2-4FC2-B723-484DA7836578}" dt="2023-09-08T05:41:49.305" v="1641"/>
        <pc:sldMkLst>
          <pc:docMk/>
          <pc:sldMk cId="469325043" sldId="399"/>
        </pc:sldMkLst>
        <pc:spChg chg="mod">
          <ac:chgData name="Liu Yi" userId="eb9fa73d484f74de" providerId="LiveId" clId="{C5DC6D99-50D2-4FC2-B723-484DA7836578}" dt="2023-09-08T04:23:13.229" v="828"/>
          <ac:spMkLst>
            <pc:docMk/>
            <pc:sldMk cId="469325043" sldId="399"/>
            <ac:spMk id="2" creationId="{A77C3BF3-75E3-4D28-9831-09800B81E53E}"/>
          </ac:spMkLst>
        </pc:spChg>
        <pc:spChg chg="mod">
          <ac:chgData name="Liu Yi" userId="eb9fa73d484f74de" providerId="LiveId" clId="{C5DC6D99-50D2-4FC2-B723-484DA7836578}" dt="2023-09-08T04:31:16.846" v="1134" actId="5793"/>
          <ac:spMkLst>
            <pc:docMk/>
            <pc:sldMk cId="469325043" sldId="399"/>
            <ac:spMk id="3" creationId="{5A8E04D7-C72C-506D-1115-8C9FE48EFE30}"/>
          </ac:spMkLst>
        </pc:spChg>
        <pc:spChg chg="mod">
          <ac:chgData name="Liu Yi" userId="eb9fa73d484f74de" providerId="LiveId" clId="{C5DC6D99-50D2-4FC2-B723-484DA7836578}" dt="2023-09-08T04:30:17.764" v="1111"/>
          <ac:spMkLst>
            <pc:docMk/>
            <pc:sldMk cId="469325043" sldId="399"/>
            <ac:spMk id="6" creationId="{3548C158-1BB3-FEB5-1B3D-E920C8A64D4C}"/>
          </ac:spMkLst>
        </pc:spChg>
        <pc:spChg chg="mod">
          <ac:chgData name="Liu Yi" userId="eb9fa73d484f74de" providerId="LiveId" clId="{C5DC6D99-50D2-4FC2-B723-484DA7836578}" dt="2023-09-08T04:30:17.764" v="1111"/>
          <ac:spMkLst>
            <pc:docMk/>
            <pc:sldMk cId="469325043" sldId="399"/>
            <ac:spMk id="7" creationId="{FF506928-02D2-B507-ED13-A3A785CBCCA2}"/>
          </ac:spMkLst>
        </pc:spChg>
        <pc:spChg chg="mod">
          <ac:chgData name="Liu Yi" userId="eb9fa73d484f74de" providerId="LiveId" clId="{C5DC6D99-50D2-4FC2-B723-484DA7836578}" dt="2023-09-08T04:30:17.764" v="1111"/>
          <ac:spMkLst>
            <pc:docMk/>
            <pc:sldMk cId="469325043" sldId="399"/>
            <ac:spMk id="9" creationId="{0C002CD9-EC27-40EC-1CB9-992E0E375D50}"/>
          </ac:spMkLst>
        </pc:spChg>
        <pc:spChg chg="mod">
          <ac:chgData name="Liu Yi" userId="eb9fa73d484f74de" providerId="LiveId" clId="{C5DC6D99-50D2-4FC2-B723-484DA7836578}" dt="2023-09-08T04:30:17.764" v="1111"/>
          <ac:spMkLst>
            <pc:docMk/>
            <pc:sldMk cId="469325043" sldId="399"/>
            <ac:spMk id="10" creationId="{B720CFF5-75BE-B904-2C85-2901B523316A}"/>
          </ac:spMkLst>
        </pc:spChg>
        <pc:spChg chg="add del mod">
          <ac:chgData name="Liu Yi" userId="eb9fa73d484f74de" providerId="LiveId" clId="{C5DC6D99-50D2-4FC2-B723-484DA7836578}" dt="2023-09-08T04:30:28.539" v="1115" actId="478"/>
          <ac:spMkLst>
            <pc:docMk/>
            <pc:sldMk cId="469325043" sldId="399"/>
            <ac:spMk id="11" creationId="{369E0B5F-C969-46F3-339F-72188B9FEC29}"/>
          </ac:spMkLst>
        </pc:spChg>
        <pc:grpChg chg="add del mod">
          <ac:chgData name="Liu Yi" userId="eb9fa73d484f74de" providerId="LiveId" clId="{C5DC6D99-50D2-4FC2-B723-484DA7836578}" dt="2023-09-08T04:30:25.985" v="1114" actId="478"/>
          <ac:grpSpMkLst>
            <pc:docMk/>
            <pc:sldMk cId="469325043" sldId="399"/>
            <ac:grpSpMk id="5" creationId="{9E79874D-4254-4004-2898-99FEAE5B9C62}"/>
          </ac:grpSpMkLst>
        </pc:grpChg>
        <pc:grpChg chg="add del mod">
          <ac:chgData name="Liu Yi" userId="eb9fa73d484f74de" providerId="LiveId" clId="{C5DC6D99-50D2-4FC2-B723-484DA7836578}" dt="2023-09-08T04:30:23.779" v="1113" actId="478"/>
          <ac:grpSpMkLst>
            <pc:docMk/>
            <pc:sldMk cId="469325043" sldId="399"/>
            <ac:grpSpMk id="8" creationId="{7A8FB4FF-0742-1669-C15A-688624A4E0AA}"/>
          </ac:grpSpMkLst>
        </pc:grpChg>
      </pc:sldChg>
      <pc:sldChg chg="addSp delSp modSp add mod modAnim">
        <pc:chgData name="Liu Yi" userId="eb9fa73d484f74de" providerId="LiveId" clId="{C5DC6D99-50D2-4FC2-B723-484DA7836578}" dt="2023-09-08T05:42:15.831" v="1646"/>
        <pc:sldMkLst>
          <pc:docMk/>
          <pc:sldMk cId="3940621145" sldId="400"/>
        </pc:sldMkLst>
        <pc:spChg chg="mod">
          <ac:chgData name="Liu Yi" userId="eb9fa73d484f74de" providerId="LiveId" clId="{C5DC6D99-50D2-4FC2-B723-484DA7836578}" dt="2023-09-08T04:32:26.438" v="1181" actId="1076"/>
          <ac:spMkLst>
            <pc:docMk/>
            <pc:sldMk cId="3940621145" sldId="400"/>
            <ac:spMk id="3" creationId="{5A8E04D7-C72C-506D-1115-8C9FE48EFE30}"/>
          </ac:spMkLst>
        </pc:spChg>
        <pc:spChg chg="mod">
          <ac:chgData name="Liu Yi" userId="eb9fa73d484f74de" providerId="LiveId" clId="{C5DC6D99-50D2-4FC2-B723-484DA7836578}" dt="2023-09-08T04:32:14.802" v="1179" actId="20577"/>
          <ac:spMkLst>
            <pc:docMk/>
            <pc:sldMk cId="3940621145" sldId="400"/>
            <ac:spMk id="6" creationId="{3548C158-1BB3-FEB5-1B3D-E920C8A64D4C}"/>
          </ac:spMkLst>
        </pc:spChg>
        <pc:spChg chg="mod">
          <ac:chgData name="Liu Yi" userId="eb9fa73d484f74de" providerId="LiveId" clId="{C5DC6D99-50D2-4FC2-B723-484DA7836578}" dt="2023-09-08T04:32:12.754" v="1171" actId="20577"/>
          <ac:spMkLst>
            <pc:docMk/>
            <pc:sldMk cId="3940621145" sldId="400"/>
            <ac:spMk id="7" creationId="{FF506928-02D2-B507-ED13-A3A785CBCCA2}"/>
          </ac:spMkLst>
        </pc:spChg>
        <pc:spChg chg="mod">
          <ac:chgData name="Liu Yi" userId="eb9fa73d484f74de" providerId="LiveId" clId="{C5DC6D99-50D2-4FC2-B723-484DA7836578}" dt="2023-09-08T04:31:59.929" v="1164" actId="20577"/>
          <ac:spMkLst>
            <pc:docMk/>
            <pc:sldMk cId="3940621145" sldId="400"/>
            <ac:spMk id="9" creationId="{0C002CD9-EC27-40EC-1CB9-992E0E375D50}"/>
          </ac:spMkLst>
        </pc:spChg>
        <pc:spChg chg="mod">
          <ac:chgData name="Liu Yi" userId="eb9fa73d484f74de" providerId="LiveId" clId="{C5DC6D99-50D2-4FC2-B723-484DA7836578}" dt="2023-09-08T04:31:47.318" v="1149" actId="20577"/>
          <ac:spMkLst>
            <pc:docMk/>
            <pc:sldMk cId="3940621145" sldId="400"/>
            <ac:spMk id="10" creationId="{B720CFF5-75BE-B904-2C85-2901B523316A}"/>
          </ac:spMkLst>
        </pc:spChg>
        <pc:spChg chg="mod">
          <ac:chgData name="Liu Yi" userId="eb9fa73d484f74de" providerId="LiveId" clId="{C5DC6D99-50D2-4FC2-B723-484DA7836578}" dt="2023-09-08T04:32:50.250" v="1184" actId="1076"/>
          <ac:spMkLst>
            <pc:docMk/>
            <pc:sldMk cId="3940621145" sldId="400"/>
            <ac:spMk id="11" creationId="{369E0B5F-C969-46F3-339F-72188B9FEC29}"/>
          </ac:spMkLst>
        </pc:spChg>
        <pc:spChg chg="mod">
          <ac:chgData name="Liu Yi" userId="eb9fa73d484f74de" providerId="LiveId" clId="{C5DC6D99-50D2-4FC2-B723-484DA7836578}" dt="2023-09-08T04:32:56.885" v="1185"/>
          <ac:spMkLst>
            <pc:docMk/>
            <pc:sldMk cId="3940621145" sldId="400"/>
            <ac:spMk id="13" creationId="{559D927A-27EE-8DE5-AD60-4C39A2EFBF4C}"/>
          </ac:spMkLst>
        </pc:spChg>
        <pc:spChg chg="mod">
          <ac:chgData name="Liu Yi" userId="eb9fa73d484f74de" providerId="LiveId" clId="{C5DC6D99-50D2-4FC2-B723-484DA7836578}" dt="2023-09-08T04:32:56.885" v="1185"/>
          <ac:spMkLst>
            <pc:docMk/>
            <pc:sldMk cId="3940621145" sldId="400"/>
            <ac:spMk id="14" creationId="{4A5D41B2-D615-D106-5361-570C978EDF2F}"/>
          </ac:spMkLst>
        </pc:spChg>
        <pc:spChg chg="mod">
          <ac:chgData name="Liu Yi" userId="eb9fa73d484f74de" providerId="LiveId" clId="{C5DC6D99-50D2-4FC2-B723-484DA7836578}" dt="2023-09-08T05:21:18.637" v="1522" actId="20577"/>
          <ac:spMkLst>
            <pc:docMk/>
            <pc:sldMk cId="3940621145" sldId="400"/>
            <ac:spMk id="16" creationId="{0B25EA81-BFA4-3531-F0AC-D3B31535E69D}"/>
          </ac:spMkLst>
        </pc:spChg>
        <pc:spChg chg="mod">
          <ac:chgData name="Liu Yi" userId="eb9fa73d484f74de" providerId="LiveId" clId="{C5DC6D99-50D2-4FC2-B723-484DA7836578}" dt="2023-09-08T04:33:59.973" v="1242" actId="20577"/>
          <ac:spMkLst>
            <pc:docMk/>
            <pc:sldMk cId="3940621145" sldId="400"/>
            <ac:spMk id="17" creationId="{A31F5C8B-7C93-0C8C-C7C4-5D11DCF637BA}"/>
          </ac:spMkLst>
        </pc:spChg>
        <pc:grpChg chg="mod">
          <ac:chgData name="Liu Yi" userId="eb9fa73d484f74de" providerId="LiveId" clId="{C5DC6D99-50D2-4FC2-B723-484DA7836578}" dt="2023-09-08T04:32:50.250" v="1184" actId="1076"/>
          <ac:grpSpMkLst>
            <pc:docMk/>
            <pc:sldMk cId="3940621145" sldId="400"/>
            <ac:grpSpMk id="5" creationId="{9E79874D-4254-4004-2898-99FEAE5B9C62}"/>
          </ac:grpSpMkLst>
        </pc:grpChg>
        <pc:grpChg chg="mod">
          <ac:chgData name="Liu Yi" userId="eb9fa73d484f74de" providerId="LiveId" clId="{C5DC6D99-50D2-4FC2-B723-484DA7836578}" dt="2023-09-08T04:33:00.867" v="1187" actId="1076"/>
          <ac:grpSpMkLst>
            <pc:docMk/>
            <pc:sldMk cId="3940621145" sldId="400"/>
            <ac:grpSpMk id="8" creationId="{7A8FB4FF-0742-1669-C15A-688624A4E0AA}"/>
          </ac:grpSpMkLst>
        </pc:grpChg>
        <pc:grpChg chg="add del mod">
          <ac:chgData name="Liu Yi" userId="eb9fa73d484f74de" providerId="LiveId" clId="{C5DC6D99-50D2-4FC2-B723-484DA7836578}" dt="2023-09-08T04:33:03.411" v="1188"/>
          <ac:grpSpMkLst>
            <pc:docMk/>
            <pc:sldMk cId="3940621145" sldId="400"/>
            <ac:grpSpMk id="12" creationId="{A38C33B0-36D6-E8A9-6E2A-DD35D6497C74}"/>
          </ac:grpSpMkLst>
        </pc:grpChg>
        <pc:grpChg chg="add mod">
          <ac:chgData name="Liu Yi" userId="eb9fa73d484f74de" providerId="LiveId" clId="{C5DC6D99-50D2-4FC2-B723-484DA7836578}" dt="2023-09-08T04:33:59.973" v="1242" actId="20577"/>
          <ac:grpSpMkLst>
            <pc:docMk/>
            <pc:sldMk cId="3940621145" sldId="400"/>
            <ac:grpSpMk id="15" creationId="{449D819D-F86B-914D-367F-EF22406DD00D}"/>
          </ac:grpSpMkLst>
        </pc:grpChg>
      </pc:sldChg>
      <pc:sldChg chg="addSp delSp modSp add mod modAnim">
        <pc:chgData name="Liu Yi" userId="eb9fa73d484f74de" providerId="LiveId" clId="{C5DC6D99-50D2-4FC2-B723-484DA7836578}" dt="2023-09-08T05:42:06.840" v="1645"/>
        <pc:sldMkLst>
          <pc:docMk/>
          <pc:sldMk cId="4051832088" sldId="401"/>
        </pc:sldMkLst>
        <pc:spChg chg="del">
          <ac:chgData name="Liu Yi" userId="eb9fa73d484f74de" providerId="LiveId" clId="{C5DC6D99-50D2-4FC2-B723-484DA7836578}" dt="2023-09-08T04:34:40.482" v="1252" actId="478"/>
          <ac:spMkLst>
            <pc:docMk/>
            <pc:sldMk cId="4051832088" sldId="401"/>
            <ac:spMk id="11" creationId="{369E0B5F-C969-46F3-339F-72188B9FEC29}"/>
          </ac:spMkLst>
        </pc:spChg>
        <pc:spChg chg="mod">
          <ac:chgData name="Liu Yi" userId="eb9fa73d484f74de" providerId="LiveId" clId="{C5DC6D99-50D2-4FC2-B723-484DA7836578}" dt="2023-09-08T04:34:40.831" v="1253"/>
          <ac:spMkLst>
            <pc:docMk/>
            <pc:sldMk cId="4051832088" sldId="401"/>
            <ac:spMk id="13" creationId="{9CF5107D-7934-F275-8F3A-DA59447E5287}"/>
          </ac:spMkLst>
        </pc:spChg>
        <pc:spChg chg="mod">
          <ac:chgData name="Liu Yi" userId="eb9fa73d484f74de" providerId="LiveId" clId="{C5DC6D99-50D2-4FC2-B723-484DA7836578}" dt="2023-09-08T04:34:40.831" v="1253"/>
          <ac:spMkLst>
            <pc:docMk/>
            <pc:sldMk cId="4051832088" sldId="401"/>
            <ac:spMk id="14" creationId="{D299E457-2A6D-ABAD-F8E5-4EBB98AF8944}"/>
          </ac:spMkLst>
        </pc:spChg>
        <pc:spChg chg="mod">
          <ac:chgData name="Liu Yi" userId="eb9fa73d484f74de" providerId="LiveId" clId="{C5DC6D99-50D2-4FC2-B723-484DA7836578}" dt="2023-09-08T04:34:40.831" v="1253"/>
          <ac:spMkLst>
            <pc:docMk/>
            <pc:sldMk cId="4051832088" sldId="401"/>
            <ac:spMk id="19" creationId="{29988686-EA73-06AF-7F28-729F849092C5}"/>
          </ac:spMkLst>
        </pc:spChg>
        <pc:spChg chg="mod">
          <ac:chgData name="Liu Yi" userId="eb9fa73d484f74de" providerId="LiveId" clId="{C5DC6D99-50D2-4FC2-B723-484DA7836578}" dt="2023-09-08T04:34:40.831" v="1253"/>
          <ac:spMkLst>
            <pc:docMk/>
            <pc:sldMk cId="4051832088" sldId="401"/>
            <ac:spMk id="20" creationId="{F4A94DD4-B7B2-40BE-0092-E723AD82C5E5}"/>
          </ac:spMkLst>
        </pc:spChg>
        <pc:spChg chg="add mod">
          <ac:chgData name="Liu Yi" userId="eb9fa73d484f74de" providerId="LiveId" clId="{C5DC6D99-50D2-4FC2-B723-484DA7836578}" dt="2023-09-08T04:35:11.591" v="1258" actId="1076"/>
          <ac:spMkLst>
            <pc:docMk/>
            <pc:sldMk cId="4051832088" sldId="401"/>
            <ac:spMk id="21" creationId="{CAD1CCAD-C4D9-BA24-4790-2A919693C156}"/>
          </ac:spMkLst>
        </pc:spChg>
        <pc:spChg chg="mod">
          <ac:chgData name="Liu Yi" userId="eb9fa73d484f74de" providerId="LiveId" clId="{C5DC6D99-50D2-4FC2-B723-484DA7836578}" dt="2023-09-08T04:35:01.591" v="1257"/>
          <ac:spMkLst>
            <pc:docMk/>
            <pc:sldMk cId="4051832088" sldId="401"/>
            <ac:spMk id="23" creationId="{ADEA1C2E-6146-8980-1EBA-370A3AC08CC8}"/>
          </ac:spMkLst>
        </pc:spChg>
        <pc:spChg chg="mod">
          <ac:chgData name="Liu Yi" userId="eb9fa73d484f74de" providerId="LiveId" clId="{C5DC6D99-50D2-4FC2-B723-484DA7836578}" dt="2023-09-08T04:35:01.591" v="1257"/>
          <ac:spMkLst>
            <pc:docMk/>
            <pc:sldMk cId="4051832088" sldId="401"/>
            <ac:spMk id="24" creationId="{18942B27-ED9E-54E2-865D-17DC8209B56A}"/>
          </ac:spMkLst>
        </pc:spChg>
        <pc:grpChg chg="del">
          <ac:chgData name="Liu Yi" userId="eb9fa73d484f74de" providerId="LiveId" clId="{C5DC6D99-50D2-4FC2-B723-484DA7836578}" dt="2023-09-08T04:34:40.482" v="1252" actId="478"/>
          <ac:grpSpMkLst>
            <pc:docMk/>
            <pc:sldMk cId="4051832088" sldId="401"/>
            <ac:grpSpMk id="5" creationId="{9E79874D-4254-4004-2898-99FEAE5B9C62}"/>
          </ac:grpSpMkLst>
        </pc:grpChg>
        <pc:grpChg chg="del">
          <ac:chgData name="Liu Yi" userId="eb9fa73d484f74de" providerId="LiveId" clId="{C5DC6D99-50D2-4FC2-B723-484DA7836578}" dt="2023-09-08T04:34:40.482" v="1252" actId="478"/>
          <ac:grpSpMkLst>
            <pc:docMk/>
            <pc:sldMk cId="4051832088" sldId="401"/>
            <ac:grpSpMk id="8" creationId="{7A8FB4FF-0742-1669-C15A-688624A4E0AA}"/>
          </ac:grpSpMkLst>
        </pc:grpChg>
        <pc:grpChg chg="add mod">
          <ac:chgData name="Liu Yi" userId="eb9fa73d484f74de" providerId="LiveId" clId="{C5DC6D99-50D2-4FC2-B723-484DA7836578}" dt="2023-09-08T04:35:11.591" v="1258" actId="1076"/>
          <ac:grpSpMkLst>
            <pc:docMk/>
            <pc:sldMk cId="4051832088" sldId="401"/>
            <ac:grpSpMk id="12" creationId="{7FEF177B-2AC2-1724-A7AE-4050FDDEC191}"/>
          </ac:grpSpMkLst>
        </pc:grpChg>
        <pc:grpChg chg="del">
          <ac:chgData name="Liu Yi" userId="eb9fa73d484f74de" providerId="LiveId" clId="{C5DC6D99-50D2-4FC2-B723-484DA7836578}" dt="2023-09-08T04:34:45.826" v="1255" actId="478"/>
          <ac:grpSpMkLst>
            <pc:docMk/>
            <pc:sldMk cId="4051832088" sldId="401"/>
            <ac:grpSpMk id="15" creationId="{449D819D-F86B-914D-367F-EF22406DD00D}"/>
          </ac:grpSpMkLst>
        </pc:grpChg>
        <pc:grpChg chg="add mod">
          <ac:chgData name="Liu Yi" userId="eb9fa73d484f74de" providerId="LiveId" clId="{C5DC6D99-50D2-4FC2-B723-484DA7836578}" dt="2023-09-08T04:35:11.591" v="1258" actId="1076"/>
          <ac:grpSpMkLst>
            <pc:docMk/>
            <pc:sldMk cId="4051832088" sldId="401"/>
            <ac:grpSpMk id="18" creationId="{A26DA5CD-73C3-BD50-3468-7017CBF0D182}"/>
          </ac:grpSpMkLst>
        </pc:grpChg>
        <pc:grpChg chg="add del mod">
          <ac:chgData name="Liu Yi" userId="eb9fa73d484f74de" providerId="LiveId" clId="{C5DC6D99-50D2-4FC2-B723-484DA7836578}" dt="2023-09-08T04:35:21.234" v="1261" actId="478"/>
          <ac:grpSpMkLst>
            <pc:docMk/>
            <pc:sldMk cId="4051832088" sldId="401"/>
            <ac:grpSpMk id="22" creationId="{7ABFC5CC-9417-4AF9-4C16-EF66EF590B14}"/>
          </ac:grpSpMkLst>
        </pc:grpChg>
      </pc:sldChg>
      <pc:sldChg chg="addSp delSp modSp add mod modAnim">
        <pc:chgData name="Liu Yi" userId="eb9fa73d484f74de" providerId="LiveId" clId="{C5DC6D99-50D2-4FC2-B723-484DA7836578}" dt="2023-09-08T05:42:26.940" v="1647"/>
        <pc:sldMkLst>
          <pc:docMk/>
          <pc:sldMk cId="2219080697" sldId="402"/>
        </pc:sldMkLst>
        <pc:spChg chg="mod">
          <ac:chgData name="Liu Yi" userId="eb9fa73d484f74de" providerId="LiveId" clId="{C5DC6D99-50D2-4FC2-B723-484DA7836578}" dt="2023-09-08T04:42:51.629" v="1321" actId="207"/>
          <ac:spMkLst>
            <pc:docMk/>
            <pc:sldMk cId="2219080697" sldId="402"/>
            <ac:spMk id="10" creationId="{B720CFF5-75BE-B904-2C85-2901B523316A}"/>
          </ac:spMkLst>
        </pc:spChg>
        <pc:spChg chg="del">
          <ac:chgData name="Liu Yi" userId="eb9fa73d484f74de" providerId="LiveId" clId="{C5DC6D99-50D2-4FC2-B723-484DA7836578}" dt="2023-09-08T04:36:14.900" v="1266" actId="478"/>
          <ac:spMkLst>
            <pc:docMk/>
            <pc:sldMk cId="2219080697" sldId="402"/>
            <ac:spMk id="11" creationId="{369E0B5F-C969-46F3-339F-72188B9FEC29}"/>
          </ac:spMkLst>
        </pc:spChg>
        <pc:spChg chg="add mod">
          <ac:chgData name="Liu Yi" userId="eb9fa73d484f74de" providerId="LiveId" clId="{C5DC6D99-50D2-4FC2-B723-484DA7836578}" dt="2023-09-08T04:36:34.321" v="1281" actId="1076"/>
          <ac:spMkLst>
            <pc:docMk/>
            <pc:sldMk cId="2219080697" sldId="402"/>
            <ac:spMk id="12" creationId="{E7E0C924-0ED1-3FA0-8B9C-433CC5BF0998}"/>
          </ac:spMkLst>
        </pc:spChg>
        <pc:spChg chg="add del mod">
          <ac:chgData name="Liu Yi" userId="eb9fa73d484f74de" providerId="LiveId" clId="{C5DC6D99-50D2-4FC2-B723-484DA7836578}" dt="2023-09-08T04:44:26.120" v="1353" actId="478"/>
          <ac:spMkLst>
            <pc:docMk/>
            <pc:sldMk cId="2219080697" sldId="402"/>
            <ac:spMk id="14" creationId="{F1E4C5DF-9311-9B1E-9396-425036D1FB14}"/>
          </ac:spMkLst>
        </pc:spChg>
        <pc:spChg chg="mod">
          <ac:chgData name="Liu Yi" userId="eb9fa73d484f74de" providerId="LiveId" clId="{C5DC6D99-50D2-4FC2-B723-484DA7836578}" dt="2023-09-08T05:21:13.439" v="1519" actId="20577"/>
          <ac:spMkLst>
            <pc:docMk/>
            <pc:sldMk cId="2219080697" sldId="402"/>
            <ac:spMk id="16" creationId="{0B25EA81-BFA4-3531-F0AC-D3B31535E69D}"/>
          </ac:spMkLst>
        </pc:spChg>
        <pc:spChg chg="add mod">
          <ac:chgData name="Liu Yi" userId="eb9fa73d484f74de" providerId="LiveId" clId="{C5DC6D99-50D2-4FC2-B723-484DA7836578}" dt="2023-09-08T04:44:26.445" v="1354"/>
          <ac:spMkLst>
            <pc:docMk/>
            <pc:sldMk cId="2219080697" sldId="402"/>
            <ac:spMk id="18" creationId="{3C8AB6B9-C41C-B5BF-A87D-1A0DD74D39DA}"/>
          </ac:spMkLst>
        </pc:spChg>
        <pc:grpChg chg="del">
          <ac:chgData name="Liu Yi" userId="eb9fa73d484f74de" providerId="LiveId" clId="{C5DC6D99-50D2-4FC2-B723-484DA7836578}" dt="2023-09-08T04:36:10.846" v="1265" actId="478"/>
          <ac:grpSpMkLst>
            <pc:docMk/>
            <pc:sldMk cId="2219080697" sldId="402"/>
            <ac:grpSpMk id="5" creationId="{9E79874D-4254-4004-2898-99FEAE5B9C62}"/>
          </ac:grpSpMkLst>
        </pc:grpChg>
        <pc:grpChg chg="mod">
          <ac:chgData name="Liu Yi" userId="eb9fa73d484f74de" providerId="LiveId" clId="{C5DC6D99-50D2-4FC2-B723-484DA7836578}" dt="2023-09-08T04:36:38.940" v="1282" actId="1076"/>
          <ac:grpSpMkLst>
            <pc:docMk/>
            <pc:sldMk cId="2219080697" sldId="402"/>
            <ac:grpSpMk id="8" creationId="{7A8FB4FF-0742-1669-C15A-688624A4E0AA}"/>
          </ac:grpSpMkLst>
        </pc:grpChg>
        <pc:grpChg chg="mod">
          <ac:chgData name="Liu Yi" userId="eb9fa73d484f74de" providerId="LiveId" clId="{C5DC6D99-50D2-4FC2-B723-484DA7836578}" dt="2023-09-08T04:36:41.626" v="1283" actId="1076"/>
          <ac:grpSpMkLst>
            <pc:docMk/>
            <pc:sldMk cId="2219080697" sldId="402"/>
            <ac:grpSpMk id="15" creationId="{449D819D-F86B-914D-367F-EF22406DD00D}"/>
          </ac:grpSpMkLst>
        </pc:grpChg>
      </pc:sldChg>
      <pc:sldChg chg="addSp delSp modSp add mod modAnim">
        <pc:chgData name="Liu Yi" userId="eb9fa73d484f74de" providerId="LiveId" clId="{C5DC6D99-50D2-4FC2-B723-484DA7836578}" dt="2023-09-08T05:42:44.461" v="1651" actId="403"/>
        <pc:sldMkLst>
          <pc:docMk/>
          <pc:sldMk cId="3674447894" sldId="403"/>
        </pc:sldMkLst>
        <pc:spChg chg="mod">
          <ac:chgData name="Liu Yi" userId="eb9fa73d484f74de" providerId="LiveId" clId="{C5DC6D99-50D2-4FC2-B723-484DA7836578}" dt="2023-09-08T04:42:28.744" v="1318"/>
          <ac:spMkLst>
            <pc:docMk/>
            <pc:sldMk cId="3674447894" sldId="403"/>
            <ac:spMk id="6" creationId="{C269FD19-94E1-78FD-2C19-ED7455F53D7E}"/>
          </ac:spMkLst>
        </pc:spChg>
        <pc:spChg chg="mod">
          <ac:chgData name="Liu Yi" userId="eb9fa73d484f74de" providerId="LiveId" clId="{C5DC6D99-50D2-4FC2-B723-484DA7836578}" dt="2023-09-08T04:43:13.218" v="1324" actId="207"/>
          <ac:spMkLst>
            <pc:docMk/>
            <pc:sldMk cId="3674447894" sldId="403"/>
            <ac:spMk id="7" creationId="{F710C6F0-95B1-2610-845D-F03E848197FF}"/>
          </ac:spMkLst>
        </pc:spChg>
        <pc:spChg chg="add mod">
          <ac:chgData name="Liu Yi" userId="eb9fa73d484f74de" providerId="LiveId" clId="{C5DC6D99-50D2-4FC2-B723-484DA7836578}" dt="2023-09-08T04:44:07.929" v="1349" actId="14100"/>
          <ac:spMkLst>
            <pc:docMk/>
            <pc:sldMk cId="3674447894" sldId="403"/>
            <ac:spMk id="11" creationId="{7449FF17-09D1-8C37-BBCD-FA87ED0F88E1}"/>
          </ac:spMkLst>
        </pc:spChg>
        <pc:spChg chg="mod">
          <ac:chgData name="Liu Yi" userId="eb9fa73d484f74de" providerId="LiveId" clId="{C5DC6D99-50D2-4FC2-B723-484DA7836578}" dt="2023-09-08T04:44:22.068" v="1352" actId="1076"/>
          <ac:spMkLst>
            <pc:docMk/>
            <pc:sldMk cId="3674447894" sldId="403"/>
            <ac:spMk id="14" creationId="{F1E4C5DF-9311-9B1E-9396-425036D1FB14}"/>
          </ac:spMkLst>
        </pc:spChg>
        <pc:spChg chg="mod">
          <ac:chgData name="Liu Yi" userId="eb9fa73d484f74de" providerId="LiveId" clId="{C5DC6D99-50D2-4FC2-B723-484DA7836578}" dt="2023-09-08T05:21:08.699" v="1516" actId="20577"/>
          <ac:spMkLst>
            <pc:docMk/>
            <pc:sldMk cId="3674447894" sldId="403"/>
            <ac:spMk id="16" creationId="{0B25EA81-BFA4-3531-F0AC-D3B31535E69D}"/>
          </ac:spMkLst>
        </pc:spChg>
        <pc:spChg chg="add mod">
          <ac:chgData name="Liu Yi" userId="eb9fa73d484f74de" providerId="LiveId" clId="{C5DC6D99-50D2-4FC2-B723-484DA7836578}" dt="2023-09-08T05:42:44.461" v="1651" actId="403"/>
          <ac:spMkLst>
            <pc:docMk/>
            <pc:sldMk cId="3674447894" sldId="403"/>
            <ac:spMk id="18" creationId="{BAD8367A-BEF4-7DF7-35A3-444ED299ED26}"/>
          </ac:spMkLst>
        </pc:spChg>
        <pc:grpChg chg="add mod">
          <ac:chgData name="Liu Yi" userId="eb9fa73d484f74de" providerId="LiveId" clId="{C5DC6D99-50D2-4FC2-B723-484DA7836578}" dt="2023-09-08T04:42:33.963" v="1319" actId="1076"/>
          <ac:grpSpMkLst>
            <pc:docMk/>
            <pc:sldMk cId="3674447894" sldId="403"/>
            <ac:grpSpMk id="5" creationId="{11F43C30-23AF-6A5D-40E2-5EF5ED2AEDCA}"/>
          </ac:grpSpMkLst>
        </pc:grpChg>
        <pc:grpChg chg="add del">
          <ac:chgData name="Liu Yi" userId="eb9fa73d484f74de" providerId="LiveId" clId="{C5DC6D99-50D2-4FC2-B723-484DA7836578}" dt="2023-09-08T04:42:28.334" v="1317" actId="478"/>
          <ac:grpSpMkLst>
            <pc:docMk/>
            <pc:sldMk cId="3674447894" sldId="403"/>
            <ac:grpSpMk id="8" creationId="{7A8FB4FF-0742-1669-C15A-688624A4E0AA}"/>
          </ac:grpSpMkLst>
        </pc:grpChg>
      </pc:sldChg>
      <pc:sldChg chg="addSp delSp modSp new del">
        <pc:chgData name="Liu Yi" userId="eb9fa73d484f74de" providerId="LiveId" clId="{C5DC6D99-50D2-4FC2-B723-484DA7836578}" dt="2023-09-08T05:47:27.607" v="1712" actId="47"/>
        <pc:sldMkLst>
          <pc:docMk/>
          <pc:sldMk cId="1889936881" sldId="404"/>
        </pc:sldMkLst>
        <pc:spChg chg="del">
          <ac:chgData name="Liu Yi" userId="eb9fa73d484f74de" providerId="LiveId" clId="{C5DC6D99-50D2-4FC2-B723-484DA7836578}" dt="2023-09-08T05:47:18.631" v="1710"/>
          <ac:spMkLst>
            <pc:docMk/>
            <pc:sldMk cId="1889936881" sldId="404"/>
            <ac:spMk id="3" creationId="{2A6A923B-A9B2-CB4D-664D-858672CDA6C3}"/>
          </ac:spMkLst>
        </pc:spChg>
        <pc:picChg chg="add mod">
          <ac:chgData name="Liu Yi" userId="eb9fa73d484f74de" providerId="LiveId" clId="{C5DC6D99-50D2-4FC2-B723-484DA7836578}" dt="2023-09-08T05:47:18.631" v="1710"/>
          <ac:picMkLst>
            <pc:docMk/>
            <pc:sldMk cId="1889936881" sldId="404"/>
            <ac:picMk id="5" creationId="{EC169E64-8637-49BE-9106-9776FDB432EB}"/>
          </ac:picMkLst>
        </pc:picChg>
      </pc:sldChg>
      <pc:sldChg chg="addSp delSp modSp add mod modAnim">
        <pc:chgData name="Liu Yi" userId="eb9fa73d484f74de" providerId="LiveId" clId="{C5DC6D99-50D2-4FC2-B723-484DA7836578}" dt="2023-09-08T05:43:18.002" v="1656"/>
        <pc:sldMkLst>
          <pc:docMk/>
          <pc:sldMk cId="2753635283" sldId="405"/>
        </pc:sldMkLst>
        <pc:spChg chg="mod">
          <ac:chgData name="Liu Yi" userId="eb9fa73d484f74de" providerId="LiveId" clId="{C5DC6D99-50D2-4FC2-B723-484DA7836578}" dt="2023-09-08T04:53:49.652" v="1448"/>
          <ac:spMkLst>
            <pc:docMk/>
            <pc:sldMk cId="2753635283" sldId="405"/>
            <ac:spMk id="3" creationId="{5A8E04D7-C72C-506D-1115-8C9FE48EFE30}"/>
          </ac:spMkLst>
        </pc:spChg>
        <pc:spChg chg="mod">
          <ac:chgData name="Liu Yi" userId="eb9fa73d484f74de" providerId="LiveId" clId="{C5DC6D99-50D2-4FC2-B723-484DA7836578}" dt="2023-09-08T05:08:52.373" v="1449"/>
          <ac:spMkLst>
            <pc:docMk/>
            <pc:sldMk cId="2753635283" sldId="405"/>
            <ac:spMk id="6" creationId="{CE2C0511-3E2B-9F14-D34B-E5680D5A3F05}"/>
          </ac:spMkLst>
        </pc:spChg>
        <pc:spChg chg="mod">
          <ac:chgData name="Liu Yi" userId="eb9fa73d484f74de" providerId="LiveId" clId="{C5DC6D99-50D2-4FC2-B723-484DA7836578}" dt="2023-09-08T05:08:52.373" v="1449"/>
          <ac:spMkLst>
            <pc:docMk/>
            <pc:sldMk cId="2753635283" sldId="405"/>
            <ac:spMk id="7" creationId="{EB53744D-7202-4FCC-7942-4D5E2D5251D3}"/>
          </ac:spMkLst>
        </pc:spChg>
        <pc:spChg chg="mod">
          <ac:chgData name="Liu Yi" userId="eb9fa73d484f74de" providerId="LiveId" clId="{C5DC6D99-50D2-4FC2-B723-484DA7836578}" dt="2023-09-08T05:08:52.373" v="1449"/>
          <ac:spMkLst>
            <pc:docMk/>
            <pc:sldMk cId="2753635283" sldId="405"/>
            <ac:spMk id="9" creationId="{14EA8881-E726-9FCA-6C33-BE825FB6E332}"/>
          </ac:spMkLst>
        </pc:spChg>
        <pc:spChg chg="mod">
          <ac:chgData name="Liu Yi" userId="eb9fa73d484f74de" providerId="LiveId" clId="{C5DC6D99-50D2-4FC2-B723-484DA7836578}" dt="2023-09-08T05:08:52.373" v="1449"/>
          <ac:spMkLst>
            <pc:docMk/>
            <pc:sldMk cId="2753635283" sldId="405"/>
            <ac:spMk id="10" creationId="{0305A155-FEC7-1A02-BECA-322824029C22}"/>
          </ac:spMkLst>
        </pc:spChg>
        <pc:spChg chg="mod">
          <ac:chgData name="Liu Yi" userId="eb9fa73d484f74de" providerId="LiveId" clId="{C5DC6D99-50D2-4FC2-B723-484DA7836578}" dt="2023-09-08T05:11:27.730" v="1475" actId="20577"/>
          <ac:spMkLst>
            <pc:docMk/>
            <pc:sldMk cId="2753635283" sldId="405"/>
            <ac:spMk id="15" creationId="{97C42D9B-5A12-EA0C-998E-3505FDFDC1B4}"/>
          </ac:spMkLst>
        </pc:spChg>
        <pc:spChg chg="mod">
          <ac:chgData name="Liu Yi" userId="eb9fa73d484f74de" providerId="LiveId" clId="{C5DC6D99-50D2-4FC2-B723-484DA7836578}" dt="2023-09-08T05:11:18.270" v="1469"/>
          <ac:spMkLst>
            <pc:docMk/>
            <pc:sldMk cId="2753635283" sldId="405"/>
            <ac:spMk id="16" creationId="{ACF6C1D0-31AF-43E3-9293-44685BA00B5F}"/>
          </ac:spMkLst>
        </pc:spChg>
        <pc:spChg chg="mod">
          <ac:chgData name="Liu Yi" userId="eb9fa73d484f74de" providerId="LiveId" clId="{C5DC6D99-50D2-4FC2-B723-484DA7836578}" dt="2023-09-08T05:18:37.775" v="1510" actId="1076"/>
          <ac:spMkLst>
            <pc:docMk/>
            <pc:sldMk cId="2753635283" sldId="405"/>
            <ac:spMk id="21" creationId="{CAD1CCAD-C4D9-BA24-4790-2A919693C156}"/>
          </ac:spMkLst>
        </pc:spChg>
        <pc:spChg chg="mod">
          <ac:chgData name="Liu Yi" userId="eb9fa73d484f74de" providerId="LiveId" clId="{C5DC6D99-50D2-4FC2-B723-484DA7836578}" dt="2023-09-08T05:10:36.044" v="1468" actId="20577"/>
          <ac:spMkLst>
            <pc:docMk/>
            <pc:sldMk cId="2753635283" sldId="405"/>
            <ac:spMk id="22" creationId="{2987824C-2DE6-C64B-8892-7BF979330D6F}"/>
          </ac:spMkLst>
        </pc:spChg>
        <pc:spChg chg="mod">
          <ac:chgData name="Liu Yi" userId="eb9fa73d484f74de" providerId="LiveId" clId="{C5DC6D99-50D2-4FC2-B723-484DA7836578}" dt="2023-09-08T05:10:15.803" v="1461"/>
          <ac:spMkLst>
            <pc:docMk/>
            <pc:sldMk cId="2753635283" sldId="405"/>
            <ac:spMk id="23" creationId="{B5663E76-361D-D7AE-321B-8680425DF28F}"/>
          </ac:spMkLst>
        </pc:spChg>
        <pc:spChg chg="mod">
          <ac:chgData name="Liu Yi" userId="eb9fa73d484f74de" providerId="LiveId" clId="{C5DC6D99-50D2-4FC2-B723-484DA7836578}" dt="2023-09-08T05:21:01.433" v="1513" actId="20577"/>
          <ac:spMkLst>
            <pc:docMk/>
            <pc:sldMk cId="2753635283" sldId="405"/>
            <ac:spMk id="25" creationId="{DB8E9779-2756-28F9-38E6-DF3C19303139}"/>
          </ac:spMkLst>
        </pc:spChg>
        <pc:spChg chg="mod">
          <ac:chgData name="Liu Yi" userId="eb9fa73d484f74de" providerId="LiveId" clId="{C5DC6D99-50D2-4FC2-B723-484DA7836578}" dt="2023-09-08T05:20:59.399" v="1511" actId="20577"/>
          <ac:spMkLst>
            <pc:docMk/>
            <pc:sldMk cId="2753635283" sldId="405"/>
            <ac:spMk id="26" creationId="{9AA3AC35-EF5F-7C08-30DB-FC2B6E523F93}"/>
          </ac:spMkLst>
        </pc:spChg>
        <pc:grpChg chg="add del mod">
          <ac:chgData name="Liu Yi" userId="eb9fa73d484f74de" providerId="LiveId" clId="{C5DC6D99-50D2-4FC2-B723-484DA7836578}" dt="2023-09-08T05:09:00.638" v="1450"/>
          <ac:grpSpMkLst>
            <pc:docMk/>
            <pc:sldMk cId="2753635283" sldId="405"/>
            <ac:grpSpMk id="5" creationId="{3EC68B48-0969-2C16-FFF5-D0B2640D042F}"/>
          </ac:grpSpMkLst>
        </pc:grpChg>
        <pc:grpChg chg="add del mod">
          <ac:chgData name="Liu Yi" userId="eb9fa73d484f74de" providerId="LiveId" clId="{C5DC6D99-50D2-4FC2-B723-484DA7836578}" dt="2023-09-08T05:09:00.638" v="1450"/>
          <ac:grpSpMkLst>
            <pc:docMk/>
            <pc:sldMk cId="2753635283" sldId="405"/>
            <ac:grpSpMk id="8" creationId="{F744BC6B-4993-679A-BC18-CFFE1711E825}"/>
          </ac:grpSpMkLst>
        </pc:grpChg>
        <pc:grpChg chg="add mod">
          <ac:chgData name="Liu Yi" userId="eb9fa73d484f74de" providerId="LiveId" clId="{C5DC6D99-50D2-4FC2-B723-484DA7836578}" dt="2023-09-08T05:18:37.775" v="1510" actId="1076"/>
          <ac:grpSpMkLst>
            <pc:docMk/>
            <pc:sldMk cId="2753635283" sldId="405"/>
            <ac:grpSpMk id="11" creationId="{7E262690-E63C-43F0-A6C8-2D496839C3D0}"/>
          </ac:grpSpMkLst>
        </pc:grpChg>
        <pc:grpChg chg="del mod">
          <ac:chgData name="Liu Yi" userId="eb9fa73d484f74de" providerId="LiveId" clId="{C5DC6D99-50D2-4FC2-B723-484DA7836578}" dt="2023-09-08T05:09:31.521" v="1453" actId="478"/>
          <ac:grpSpMkLst>
            <pc:docMk/>
            <pc:sldMk cId="2753635283" sldId="405"/>
            <ac:grpSpMk id="12" creationId="{7FEF177B-2AC2-1724-A7AE-4050FDDEC191}"/>
          </ac:grpSpMkLst>
        </pc:grpChg>
        <pc:grpChg chg="add mod">
          <ac:chgData name="Liu Yi" userId="eb9fa73d484f74de" providerId="LiveId" clId="{C5DC6D99-50D2-4FC2-B723-484DA7836578}" dt="2023-09-08T05:18:37.775" v="1510" actId="1076"/>
          <ac:grpSpMkLst>
            <pc:docMk/>
            <pc:sldMk cId="2753635283" sldId="405"/>
            <ac:grpSpMk id="17" creationId="{A89F3F5D-687D-6C39-CF73-9BCA9D1CD709}"/>
          </ac:grpSpMkLst>
        </pc:grpChg>
        <pc:grpChg chg="del">
          <ac:chgData name="Liu Yi" userId="eb9fa73d484f74de" providerId="LiveId" clId="{C5DC6D99-50D2-4FC2-B723-484DA7836578}" dt="2023-09-08T05:09:32.847" v="1454" actId="478"/>
          <ac:grpSpMkLst>
            <pc:docMk/>
            <pc:sldMk cId="2753635283" sldId="405"/>
            <ac:grpSpMk id="18" creationId="{A26DA5CD-73C3-BD50-3468-7017CBF0D182}"/>
          </ac:grpSpMkLst>
        </pc:grpChg>
        <pc:grpChg chg="add mod">
          <ac:chgData name="Liu Yi" userId="eb9fa73d484f74de" providerId="LiveId" clId="{C5DC6D99-50D2-4FC2-B723-484DA7836578}" dt="2023-09-08T05:20:59.399" v="1511" actId="20577"/>
          <ac:grpSpMkLst>
            <pc:docMk/>
            <pc:sldMk cId="2753635283" sldId="405"/>
            <ac:grpSpMk id="24" creationId="{CC5B1FC7-E77E-9922-92E5-8AEB9ED9F638}"/>
          </ac:grpSpMkLst>
        </pc:grpChg>
      </pc:sldChg>
      <pc:sldChg chg="addSp delSp modSp add mod modAnim">
        <pc:chgData name="Liu Yi" userId="eb9fa73d484f74de" providerId="LiveId" clId="{C5DC6D99-50D2-4FC2-B723-484DA7836578}" dt="2023-09-08T05:43:13.648" v="1655"/>
        <pc:sldMkLst>
          <pc:docMk/>
          <pc:sldMk cId="4019161806" sldId="406"/>
        </pc:sldMkLst>
        <pc:spChg chg="mod">
          <ac:chgData name="Liu Yi" userId="eb9fa73d484f74de" providerId="LiveId" clId="{C5DC6D99-50D2-4FC2-B723-484DA7836578}" dt="2023-09-08T05:17:28.787" v="1479"/>
          <ac:spMkLst>
            <pc:docMk/>
            <pc:sldMk cId="4019161806" sldId="406"/>
            <ac:spMk id="6" creationId="{573FDD6F-FA07-D8AF-0828-AD03661D11C3}"/>
          </ac:spMkLst>
        </pc:spChg>
        <pc:spChg chg="mod">
          <ac:chgData name="Liu Yi" userId="eb9fa73d484f74de" providerId="LiveId" clId="{C5DC6D99-50D2-4FC2-B723-484DA7836578}" dt="2023-09-08T05:17:28.787" v="1479"/>
          <ac:spMkLst>
            <pc:docMk/>
            <pc:sldMk cId="4019161806" sldId="406"/>
            <ac:spMk id="7" creationId="{B4B96F84-F33D-F783-791E-2AE581E3A396}"/>
          </ac:spMkLst>
        </pc:spChg>
        <pc:spChg chg="mod">
          <ac:chgData name="Liu Yi" userId="eb9fa73d484f74de" providerId="LiveId" clId="{C5DC6D99-50D2-4FC2-B723-484DA7836578}" dt="2023-09-08T05:17:28.787" v="1479"/>
          <ac:spMkLst>
            <pc:docMk/>
            <pc:sldMk cId="4019161806" sldId="406"/>
            <ac:spMk id="9" creationId="{C5733031-6955-C2B7-14ED-874B41217F96}"/>
          </ac:spMkLst>
        </pc:spChg>
        <pc:spChg chg="mod">
          <ac:chgData name="Liu Yi" userId="eb9fa73d484f74de" providerId="LiveId" clId="{C5DC6D99-50D2-4FC2-B723-484DA7836578}" dt="2023-09-08T05:17:28.787" v="1479"/>
          <ac:spMkLst>
            <pc:docMk/>
            <pc:sldMk cId="4019161806" sldId="406"/>
            <ac:spMk id="10" creationId="{1EFE0A54-9E0A-EFE8-F1FB-680D8627B2E7}"/>
          </ac:spMkLst>
        </pc:spChg>
        <pc:spChg chg="mod">
          <ac:chgData name="Liu Yi" userId="eb9fa73d484f74de" providerId="LiveId" clId="{C5DC6D99-50D2-4FC2-B723-484DA7836578}" dt="2023-09-08T05:17:33.640" v="1481" actId="1076"/>
          <ac:spMkLst>
            <pc:docMk/>
            <pc:sldMk cId="4019161806" sldId="406"/>
            <ac:spMk id="21" creationId="{CAD1CCAD-C4D9-BA24-4790-2A919693C156}"/>
          </ac:spMkLst>
        </pc:spChg>
        <pc:grpChg chg="add mod">
          <ac:chgData name="Liu Yi" userId="eb9fa73d484f74de" providerId="LiveId" clId="{C5DC6D99-50D2-4FC2-B723-484DA7836578}" dt="2023-09-08T05:17:36.620" v="1482" actId="1076"/>
          <ac:grpSpMkLst>
            <pc:docMk/>
            <pc:sldMk cId="4019161806" sldId="406"/>
            <ac:grpSpMk id="5" creationId="{7E49F04F-02E0-E57E-8869-A6F7C5D5B7B0}"/>
          </ac:grpSpMkLst>
        </pc:grpChg>
        <pc:grpChg chg="add mod">
          <ac:chgData name="Liu Yi" userId="eb9fa73d484f74de" providerId="LiveId" clId="{C5DC6D99-50D2-4FC2-B723-484DA7836578}" dt="2023-09-08T05:17:41.596" v="1483" actId="1076"/>
          <ac:grpSpMkLst>
            <pc:docMk/>
            <pc:sldMk cId="4019161806" sldId="406"/>
            <ac:grpSpMk id="8" creationId="{8F7C3B58-32D6-2233-121F-7A94E3138C10}"/>
          </ac:grpSpMkLst>
        </pc:grpChg>
        <pc:grpChg chg="del">
          <ac:chgData name="Liu Yi" userId="eb9fa73d484f74de" providerId="LiveId" clId="{C5DC6D99-50D2-4FC2-B723-484DA7836578}" dt="2023-09-08T05:17:28.157" v="1478" actId="478"/>
          <ac:grpSpMkLst>
            <pc:docMk/>
            <pc:sldMk cId="4019161806" sldId="406"/>
            <ac:grpSpMk id="11" creationId="{7E262690-E63C-43F0-A6C8-2D496839C3D0}"/>
          </ac:grpSpMkLst>
        </pc:grpChg>
        <pc:grpChg chg="del">
          <ac:chgData name="Liu Yi" userId="eb9fa73d484f74de" providerId="LiveId" clId="{C5DC6D99-50D2-4FC2-B723-484DA7836578}" dt="2023-09-08T05:17:28.157" v="1478" actId="478"/>
          <ac:grpSpMkLst>
            <pc:docMk/>
            <pc:sldMk cId="4019161806" sldId="406"/>
            <ac:grpSpMk id="17" creationId="{A89F3F5D-687D-6C39-CF73-9BCA9D1CD709}"/>
          </ac:grpSpMkLst>
        </pc:grpChg>
      </pc:sldChg>
      <pc:sldChg chg="addSp delSp modSp add mod modAnim">
        <pc:chgData name="Liu Yi" userId="eb9fa73d484f74de" providerId="LiveId" clId="{C5DC6D99-50D2-4FC2-B723-484DA7836578}" dt="2023-09-08T05:43:25.511" v="1657"/>
        <pc:sldMkLst>
          <pc:docMk/>
          <pc:sldMk cId="3812409134" sldId="407"/>
        </pc:sldMkLst>
        <pc:spChg chg="add mod">
          <ac:chgData name="Liu Yi" userId="eb9fa73d484f74de" providerId="LiveId" clId="{C5DC6D99-50D2-4FC2-B723-484DA7836578}" dt="2023-09-08T05:22:26.545" v="1528" actId="1076"/>
          <ac:spMkLst>
            <pc:docMk/>
            <pc:sldMk cId="3812409134" sldId="407"/>
            <ac:spMk id="5" creationId="{A18673BD-2F91-1943-9C25-9D0C01B816BD}"/>
          </ac:spMkLst>
        </pc:spChg>
        <pc:spChg chg="add mod">
          <ac:chgData name="Liu Yi" userId="eb9fa73d484f74de" providerId="LiveId" clId="{C5DC6D99-50D2-4FC2-B723-484DA7836578}" dt="2023-09-08T05:22:52.484" v="1534"/>
          <ac:spMkLst>
            <pc:docMk/>
            <pc:sldMk cId="3812409134" sldId="407"/>
            <ac:spMk id="6" creationId="{3E737791-311E-B55A-6CA4-CC9B1FD6EAA5}"/>
          </ac:spMkLst>
        </pc:spChg>
        <pc:spChg chg="del mod">
          <ac:chgData name="Liu Yi" userId="eb9fa73d484f74de" providerId="LiveId" clId="{C5DC6D99-50D2-4FC2-B723-484DA7836578}" dt="2023-09-08T05:22:34.352" v="1531" actId="478"/>
          <ac:spMkLst>
            <pc:docMk/>
            <pc:sldMk cId="3812409134" sldId="407"/>
            <ac:spMk id="21" creationId="{CAD1CCAD-C4D9-BA24-4790-2A919693C156}"/>
          </ac:spMkLst>
        </pc:spChg>
        <pc:spChg chg="mod">
          <ac:chgData name="Liu Yi" userId="eb9fa73d484f74de" providerId="LiveId" clId="{C5DC6D99-50D2-4FC2-B723-484DA7836578}" dt="2023-09-08T05:23:32.845" v="1537" actId="207"/>
          <ac:spMkLst>
            <pc:docMk/>
            <pc:sldMk cId="3812409134" sldId="407"/>
            <ac:spMk id="22" creationId="{2987824C-2DE6-C64B-8892-7BF979330D6F}"/>
          </ac:spMkLst>
        </pc:spChg>
        <pc:spChg chg="mod">
          <ac:chgData name="Liu Yi" userId="eb9fa73d484f74de" providerId="LiveId" clId="{C5DC6D99-50D2-4FC2-B723-484DA7836578}" dt="2023-09-08T05:22:48.610" v="1533" actId="207"/>
          <ac:spMkLst>
            <pc:docMk/>
            <pc:sldMk cId="3812409134" sldId="407"/>
            <ac:spMk id="23" creationId="{B5663E76-361D-D7AE-321B-8680425DF28F}"/>
          </ac:spMkLst>
        </pc:spChg>
        <pc:spChg chg="mod">
          <ac:chgData name="Liu Yi" userId="eb9fa73d484f74de" providerId="LiveId" clId="{C5DC6D99-50D2-4FC2-B723-484DA7836578}" dt="2023-09-08T05:23:24.562" v="1535" actId="207"/>
          <ac:spMkLst>
            <pc:docMk/>
            <pc:sldMk cId="3812409134" sldId="407"/>
            <ac:spMk id="25" creationId="{DB8E9779-2756-28F9-38E6-DF3C19303139}"/>
          </ac:spMkLst>
        </pc:spChg>
        <pc:grpChg chg="del">
          <ac:chgData name="Liu Yi" userId="eb9fa73d484f74de" providerId="LiveId" clId="{C5DC6D99-50D2-4FC2-B723-484DA7836578}" dt="2023-09-08T05:22:31.813" v="1529" actId="478"/>
          <ac:grpSpMkLst>
            <pc:docMk/>
            <pc:sldMk cId="3812409134" sldId="407"/>
            <ac:grpSpMk id="11" creationId="{7E262690-E63C-43F0-A6C8-2D496839C3D0}"/>
          </ac:grpSpMkLst>
        </pc:grpChg>
        <pc:grpChg chg="mod">
          <ac:chgData name="Liu Yi" userId="eb9fa73d484f74de" providerId="LiveId" clId="{C5DC6D99-50D2-4FC2-B723-484DA7836578}" dt="2023-09-08T05:22:09.402" v="1524" actId="1076"/>
          <ac:grpSpMkLst>
            <pc:docMk/>
            <pc:sldMk cId="3812409134" sldId="407"/>
            <ac:grpSpMk id="17" creationId="{A89F3F5D-687D-6C39-CF73-9BCA9D1CD709}"/>
          </ac:grpSpMkLst>
        </pc:grpChg>
        <pc:grpChg chg="mod">
          <ac:chgData name="Liu Yi" userId="eb9fa73d484f74de" providerId="LiveId" clId="{C5DC6D99-50D2-4FC2-B723-484DA7836578}" dt="2023-09-08T05:22:22.832" v="1527" actId="1076"/>
          <ac:grpSpMkLst>
            <pc:docMk/>
            <pc:sldMk cId="3812409134" sldId="407"/>
            <ac:grpSpMk id="24" creationId="{CC5B1FC7-E77E-9922-92E5-8AEB9ED9F638}"/>
          </ac:grpSpMkLst>
        </pc:grpChg>
      </pc:sldChg>
      <pc:sldChg chg="addSp delSp modSp add mod modAnim">
        <pc:chgData name="Liu Yi" userId="eb9fa73d484f74de" providerId="LiveId" clId="{C5DC6D99-50D2-4FC2-B723-484DA7836578}" dt="2023-09-08T05:43:43.971" v="1661"/>
        <pc:sldMkLst>
          <pc:docMk/>
          <pc:sldMk cId="2689293887" sldId="408"/>
        </pc:sldMkLst>
        <pc:spChg chg="mod">
          <ac:chgData name="Liu Yi" userId="eb9fa73d484f74de" providerId="LiveId" clId="{C5DC6D99-50D2-4FC2-B723-484DA7836578}" dt="2023-09-08T05:24:28.536" v="1546" actId="207"/>
          <ac:spMkLst>
            <pc:docMk/>
            <pc:sldMk cId="2689293887" sldId="408"/>
            <ac:spMk id="8" creationId="{70835D10-B42A-86CA-E2AA-F2F8790621AF}"/>
          </ac:spMkLst>
        </pc:spChg>
        <pc:spChg chg="mod">
          <ac:chgData name="Liu Yi" userId="eb9fa73d484f74de" providerId="LiveId" clId="{C5DC6D99-50D2-4FC2-B723-484DA7836578}" dt="2023-09-08T05:24:34.761" v="1547" actId="207"/>
          <ac:spMkLst>
            <pc:docMk/>
            <pc:sldMk cId="2689293887" sldId="408"/>
            <ac:spMk id="9" creationId="{A50AE25E-EE40-4E30-64CC-344B833EC34E}"/>
          </ac:spMkLst>
        </pc:spChg>
        <pc:spChg chg="add mod">
          <ac:chgData name="Liu Yi" userId="eb9fa73d484f74de" providerId="LiveId" clId="{C5DC6D99-50D2-4FC2-B723-484DA7836578}" dt="2023-09-08T05:25:00.665" v="1564" actId="1076"/>
          <ac:spMkLst>
            <pc:docMk/>
            <pc:sldMk cId="2689293887" sldId="408"/>
            <ac:spMk id="10" creationId="{2616AD1A-82F9-10AB-795A-F5D4F6F694B7}"/>
          </ac:spMkLst>
        </pc:spChg>
        <pc:spChg chg="add mod">
          <ac:chgData name="Liu Yi" userId="eb9fa73d484f74de" providerId="LiveId" clId="{C5DC6D99-50D2-4FC2-B723-484DA7836578}" dt="2023-09-08T05:43:40.047" v="1660" actId="403"/>
          <ac:spMkLst>
            <pc:docMk/>
            <pc:sldMk cId="2689293887" sldId="408"/>
            <ac:spMk id="11" creationId="{856293D0-1E68-C619-42FA-D91FD968CD04}"/>
          </ac:spMkLst>
        </pc:spChg>
        <pc:spChg chg="mod">
          <ac:chgData name="Liu Yi" userId="eb9fa73d484f74de" providerId="LiveId" clId="{C5DC6D99-50D2-4FC2-B723-484DA7836578}" dt="2023-09-08T05:24:20.935" v="1544" actId="207"/>
          <ac:spMkLst>
            <pc:docMk/>
            <pc:sldMk cId="2689293887" sldId="408"/>
            <ac:spMk id="25" creationId="{DB8E9779-2756-28F9-38E6-DF3C19303139}"/>
          </ac:spMkLst>
        </pc:spChg>
        <pc:grpChg chg="add mod">
          <ac:chgData name="Liu Yi" userId="eb9fa73d484f74de" providerId="LiveId" clId="{C5DC6D99-50D2-4FC2-B723-484DA7836578}" dt="2023-09-08T05:23:57.594" v="1541" actId="1076"/>
          <ac:grpSpMkLst>
            <pc:docMk/>
            <pc:sldMk cId="2689293887" sldId="408"/>
            <ac:grpSpMk id="7" creationId="{4394CA2E-2AD4-BB85-3AF9-46E01EF72EA6}"/>
          </ac:grpSpMkLst>
        </pc:grpChg>
        <pc:grpChg chg="del">
          <ac:chgData name="Liu Yi" userId="eb9fa73d484f74de" providerId="LiveId" clId="{C5DC6D99-50D2-4FC2-B723-484DA7836578}" dt="2023-09-08T05:23:52.983" v="1539" actId="478"/>
          <ac:grpSpMkLst>
            <pc:docMk/>
            <pc:sldMk cId="2689293887" sldId="408"/>
            <ac:grpSpMk id="17" creationId="{A89F3F5D-687D-6C39-CF73-9BCA9D1CD709}"/>
          </ac:grpSpMkLst>
        </pc:grpChg>
      </pc:sldChg>
      <pc:sldChg chg="modSp new mod modAnim">
        <pc:chgData name="Liu Yi" userId="eb9fa73d484f74de" providerId="LiveId" clId="{C5DC6D99-50D2-4FC2-B723-484DA7836578}" dt="2023-09-15T05:06:46.200" v="1999" actId="207"/>
        <pc:sldMkLst>
          <pc:docMk/>
          <pc:sldMk cId="3797554844" sldId="409"/>
        </pc:sldMkLst>
        <pc:spChg chg="mod">
          <ac:chgData name="Liu Yi" userId="eb9fa73d484f74de" providerId="LiveId" clId="{C5DC6D99-50D2-4FC2-B723-484DA7836578}" dt="2023-09-08T05:45:24.657" v="1672" actId="20577"/>
          <ac:spMkLst>
            <pc:docMk/>
            <pc:sldMk cId="3797554844" sldId="409"/>
            <ac:spMk id="2" creationId="{ABF9AE98-E23A-718E-AFC6-EC13D03C3F25}"/>
          </ac:spMkLst>
        </pc:spChg>
        <pc:spChg chg="mod">
          <ac:chgData name="Liu Yi" userId="eb9fa73d484f74de" providerId="LiveId" clId="{C5DC6D99-50D2-4FC2-B723-484DA7836578}" dt="2023-09-15T05:06:46.200" v="1999" actId="207"/>
          <ac:spMkLst>
            <pc:docMk/>
            <pc:sldMk cId="3797554844" sldId="409"/>
            <ac:spMk id="3" creationId="{6CF18350-53B1-526D-7CFF-1EEEF0F1E478}"/>
          </ac:spMkLst>
        </pc:spChg>
      </pc:sldChg>
      <pc:sldChg chg="modSp mod modAnim">
        <pc:chgData name="Liu Yi" userId="eb9fa73d484f74de" providerId="LiveId" clId="{C5DC6D99-50D2-4FC2-B723-484DA7836578}" dt="2023-09-15T05:22:42.894" v="2006"/>
        <pc:sldMkLst>
          <pc:docMk/>
          <pc:sldMk cId="83424815" sldId="414"/>
        </pc:sldMkLst>
        <pc:picChg chg="mod">
          <ac:chgData name="Liu Yi" userId="eb9fa73d484f74de" providerId="LiveId" clId="{C5DC6D99-50D2-4FC2-B723-484DA7836578}" dt="2023-09-15T05:21:47.637" v="2005" actId="1076"/>
          <ac:picMkLst>
            <pc:docMk/>
            <pc:sldMk cId="83424815" sldId="414"/>
            <ac:picMk id="13" creationId="{D3C2784F-ACD6-4EA2-8FBC-AA15171137B0}"/>
          </ac:picMkLst>
        </pc:picChg>
      </pc:sldChg>
      <pc:sldChg chg="modTransition modAnim">
        <pc:chgData name="Liu Yi" userId="eb9fa73d484f74de" providerId="LiveId" clId="{C5DC6D99-50D2-4FC2-B723-484DA7836578}" dt="2023-09-15T05:22:48.793" v="2007"/>
        <pc:sldMkLst>
          <pc:docMk/>
          <pc:sldMk cId="2004619985" sldId="415"/>
        </pc:sldMkLst>
      </pc:sldChg>
      <pc:sldChg chg="modAnim">
        <pc:chgData name="Liu Yi" userId="eb9fa73d484f74de" providerId="LiveId" clId="{C5DC6D99-50D2-4FC2-B723-484DA7836578}" dt="2023-09-15T05:22:54.974" v="2009"/>
        <pc:sldMkLst>
          <pc:docMk/>
          <pc:sldMk cId="3998109388" sldId="416"/>
        </pc:sldMkLst>
      </pc:sldChg>
      <pc:sldChg chg="modAnim">
        <pc:chgData name="Liu Yi" userId="eb9fa73d484f74de" providerId="LiveId" clId="{C5DC6D99-50D2-4FC2-B723-484DA7836578}" dt="2023-09-15T05:23:03.442" v="2010"/>
        <pc:sldMkLst>
          <pc:docMk/>
          <pc:sldMk cId="1949001445" sldId="417"/>
        </pc:sldMkLst>
      </pc:sldChg>
      <pc:sldChg chg="modSp">
        <pc:chgData name="Liu Yi" userId="eb9fa73d484f74de" providerId="LiveId" clId="{C5DC6D99-50D2-4FC2-B723-484DA7836578}" dt="2023-09-15T05:52:50.792" v="2012" actId="113"/>
        <pc:sldMkLst>
          <pc:docMk/>
          <pc:sldMk cId="685798110" sldId="423"/>
        </pc:sldMkLst>
        <pc:spChg chg="mod">
          <ac:chgData name="Liu Yi" userId="eb9fa73d484f74de" providerId="LiveId" clId="{C5DC6D99-50D2-4FC2-B723-484DA7836578}" dt="2023-09-15T05:52:50.792" v="2012" actId="113"/>
          <ac:spMkLst>
            <pc:docMk/>
            <pc:sldMk cId="685798110" sldId="423"/>
            <ac:spMk id="3" creationId="{C8ED6E30-97B5-4D05-B4C3-AC7AC5F1C9A4}"/>
          </ac:spMkLst>
        </pc:spChg>
      </pc:sldChg>
      <pc:sldChg chg="modSp">
        <pc:chgData name="Liu Yi" userId="eb9fa73d484f74de" providerId="LiveId" clId="{C5DC6D99-50D2-4FC2-B723-484DA7836578}" dt="2023-09-15T05:52:56.982" v="2014" actId="113"/>
        <pc:sldMkLst>
          <pc:docMk/>
          <pc:sldMk cId="381449177" sldId="424"/>
        </pc:sldMkLst>
        <pc:spChg chg="mod">
          <ac:chgData name="Liu Yi" userId="eb9fa73d484f74de" providerId="LiveId" clId="{C5DC6D99-50D2-4FC2-B723-484DA7836578}" dt="2023-09-15T05:52:56.982" v="2014" actId="113"/>
          <ac:spMkLst>
            <pc:docMk/>
            <pc:sldMk cId="381449177" sldId="424"/>
            <ac:spMk id="3" creationId="{C8ED6E30-97B5-4D05-B4C3-AC7AC5F1C9A4}"/>
          </ac:spMkLst>
        </pc:spChg>
      </pc:sldChg>
      <pc:sldChg chg="modSp">
        <pc:chgData name="Liu Yi" userId="eb9fa73d484f74de" providerId="LiveId" clId="{C5DC6D99-50D2-4FC2-B723-484DA7836578}" dt="2023-09-15T05:53:02.755" v="2016" actId="113"/>
        <pc:sldMkLst>
          <pc:docMk/>
          <pc:sldMk cId="3895581145" sldId="425"/>
        </pc:sldMkLst>
        <pc:spChg chg="mod">
          <ac:chgData name="Liu Yi" userId="eb9fa73d484f74de" providerId="LiveId" clId="{C5DC6D99-50D2-4FC2-B723-484DA7836578}" dt="2023-09-15T05:53:02.755" v="2016" actId="113"/>
          <ac:spMkLst>
            <pc:docMk/>
            <pc:sldMk cId="3895581145" sldId="425"/>
            <ac:spMk id="3" creationId="{C8ED6E30-97B5-4D05-B4C3-AC7AC5F1C9A4}"/>
          </ac:spMkLst>
        </pc:spChg>
      </pc:sldChg>
      <pc:sldChg chg="modSp">
        <pc:chgData name="Liu Yi" userId="eb9fa73d484f74de" providerId="LiveId" clId="{C5DC6D99-50D2-4FC2-B723-484DA7836578}" dt="2023-09-15T05:53:09.045" v="2018" actId="113"/>
        <pc:sldMkLst>
          <pc:docMk/>
          <pc:sldMk cId="1548232793" sldId="426"/>
        </pc:sldMkLst>
        <pc:spChg chg="mod">
          <ac:chgData name="Liu Yi" userId="eb9fa73d484f74de" providerId="LiveId" clId="{C5DC6D99-50D2-4FC2-B723-484DA7836578}" dt="2023-09-15T05:53:09.045" v="2018" actId="113"/>
          <ac:spMkLst>
            <pc:docMk/>
            <pc:sldMk cId="1548232793" sldId="426"/>
            <ac:spMk id="3" creationId="{C8ED6E30-97B5-4D05-B4C3-AC7AC5F1C9A4}"/>
          </ac:spMkLst>
        </pc:spChg>
      </pc:sldChg>
      <pc:sldChg chg="modSp">
        <pc:chgData name="Liu Yi" userId="eb9fa73d484f74de" providerId="LiveId" clId="{C5DC6D99-50D2-4FC2-B723-484DA7836578}" dt="2023-09-15T05:53:15.381" v="2020" actId="113"/>
        <pc:sldMkLst>
          <pc:docMk/>
          <pc:sldMk cId="1328763190" sldId="427"/>
        </pc:sldMkLst>
        <pc:spChg chg="mod">
          <ac:chgData name="Liu Yi" userId="eb9fa73d484f74de" providerId="LiveId" clId="{C5DC6D99-50D2-4FC2-B723-484DA7836578}" dt="2023-09-15T05:53:15.381" v="2020" actId="113"/>
          <ac:spMkLst>
            <pc:docMk/>
            <pc:sldMk cId="1328763190" sldId="427"/>
            <ac:spMk id="3" creationId="{C8ED6E30-97B5-4D05-B4C3-AC7AC5F1C9A4}"/>
          </ac:spMkLst>
        </pc:spChg>
      </pc:sldChg>
      <pc:sldChg chg="modAnim">
        <pc:chgData name="Liu Yi" userId="eb9fa73d484f74de" providerId="LiveId" clId="{C5DC6D99-50D2-4FC2-B723-484DA7836578}" dt="2023-09-15T05:54:07.217" v="2021"/>
        <pc:sldMkLst>
          <pc:docMk/>
          <pc:sldMk cId="3879482283" sldId="429"/>
        </pc:sldMkLst>
      </pc:sldChg>
      <pc:sldChg chg="modAnim">
        <pc:chgData name="Liu Yi" userId="eb9fa73d484f74de" providerId="LiveId" clId="{C5DC6D99-50D2-4FC2-B723-484DA7836578}" dt="2023-09-15T05:54:28.610" v="2023"/>
        <pc:sldMkLst>
          <pc:docMk/>
          <pc:sldMk cId="4000420256" sldId="430"/>
        </pc:sldMkLst>
      </pc:sldChg>
      <pc:sldChg chg="modSp mod modAnim">
        <pc:chgData name="Liu Yi" userId="eb9fa73d484f74de" providerId="LiveId" clId="{C5DC6D99-50D2-4FC2-B723-484DA7836578}" dt="2023-09-15T05:55:19.320" v="2025"/>
        <pc:sldMkLst>
          <pc:docMk/>
          <pc:sldMk cId="2733569780" sldId="433"/>
        </pc:sldMkLst>
        <pc:spChg chg="mod">
          <ac:chgData name="Liu Yi" userId="eb9fa73d484f74de" providerId="LiveId" clId="{C5DC6D99-50D2-4FC2-B723-484DA7836578}" dt="2023-09-15T05:55:00.307" v="2024" actId="1076"/>
          <ac:spMkLst>
            <pc:docMk/>
            <pc:sldMk cId="2733569780" sldId="433"/>
            <ac:spMk id="38" creationId="{C07BB6F7-A1D2-4F11-93B8-02AF757F3A4D}"/>
          </ac:spMkLst>
        </pc:spChg>
      </pc:sldChg>
      <pc:sldChg chg="modAnim">
        <pc:chgData name="Liu Yi" userId="eb9fa73d484f74de" providerId="LiveId" clId="{C5DC6D99-50D2-4FC2-B723-484DA7836578}" dt="2023-09-15T05:56:12.872" v="2028"/>
        <pc:sldMkLst>
          <pc:docMk/>
          <pc:sldMk cId="4267501732" sldId="435"/>
        </pc:sldMkLst>
      </pc:sldChg>
      <pc:sldChg chg="modAnim">
        <pc:chgData name="Liu Yi" userId="eb9fa73d484f74de" providerId="LiveId" clId="{C5DC6D99-50D2-4FC2-B723-484DA7836578}" dt="2023-09-15T05:55:41.079" v="2027"/>
        <pc:sldMkLst>
          <pc:docMk/>
          <pc:sldMk cId="4040700858" sldId="436"/>
        </pc:sldMkLst>
      </pc:sldChg>
      <pc:sldChg chg="modAnim">
        <pc:chgData name="Liu Yi" userId="eb9fa73d484f74de" providerId="LiveId" clId="{C5DC6D99-50D2-4FC2-B723-484DA7836578}" dt="2023-09-15T05:56:19.850" v="2029"/>
        <pc:sldMkLst>
          <pc:docMk/>
          <pc:sldMk cId="4238430866" sldId="437"/>
        </pc:sldMkLst>
      </pc:sldChg>
      <pc:sldChg chg="modAnim">
        <pc:chgData name="Liu Yi" userId="eb9fa73d484f74de" providerId="LiveId" clId="{C5DC6D99-50D2-4FC2-B723-484DA7836578}" dt="2023-09-15T05:57:15.334" v="2031"/>
        <pc:sldMkLst>
          <pc:docMk/>
          <pc:sldMk cId="3616953305" sldId="440"/>
        </pc:sldMkLst>
      </pc:sldChg>
      <pc:sldChg chg="modAnim">
        <pc:chgData name="Liu Yi" userId="eb9fa73d484f74de" providerId="LiveId" clId="{C5DC6D99-50D2-4FC2-B723-484DA7836578}" dt="2023-09-15T05:57:53.904" v="2032"/>
        <pc:sldMkLst>
          <pc:docMk/>
          <pc:sldMk cId="4226173367" sldId="444"/>
        </pc:sldMkLst>
      </pc:sldChg>
      <pc:sldChg chg="modSp mod modAnim">
        <pc:chgData name="Liu Yi" userId="eb9fa73d484f74de" providerId="LiveId" clId="{C5DC6D99-50D2-4FC2-B723-484DA7836578}" dt="2023-09-15T05:58:13.650" v="2035" actId="1076"/>
        <pc:sldMkLst>
          <pc:docMk/>
          <pc:sldMk cId="2175684133" sldId="446"/>
        </pc:sldMkLst>
        <pc:spChg chg="mod">
          <ac:chgData name="Liu Yi" userId="eb9fa73d484f74de" providerId="LiveId" clId="{C5DC6D99-50D2-4FC2-B723-484DA7836578}" dt="2023-09-15T05:58:13.650" v="2035" actId="1076"/>
          <ac:spMkLst>
            <pc:docMk/>
            <pc:sldMk cId="2175684133" sldId="446"/>
            <ac:spMk id="3" creationId="{E2FEF7AD-B1EC-43C1-BF9B-97162478B1C6}"/>
          </ac:spMkLst>
        </pc:spChg>
      </pc:sldChg>
      <pc:sldChg chg="modSp mod modTransition modAnim">
        <pc:chgData name="Liu Yi" userId="eb9fa73d484f74de" providerId="LiveId" clId="{C5DC6D99-50D2-4FC2-B723-484DA7836578}" dt="2023-09-15T06:28:12.070" v="2189"/>
        <pc:sldMkLst>
          <pc:docMk/>
          <pc:sldMk cId="2528948332" sldId="447"/>
        </pc:sldMkLst>
        <pc:picChg chg="mod">
          <ac:chgData name="Liu Yi" userId="eb9fa73d484f74de" providerId="LiveId" clId="{C5DC6D99-50D2-4FC2-B723-484DA7836578}" dt="2023-09-15T05:58:22.593" v="2036" actId="1076"/>
          <ac:picMkLst>
            <pc:docMk/>
            <pc:sldMk cId="2528948332" sldId="447"/>
            <ac:picMk id="8" creationId="{B96A1EC5-E3CB-49D0-9C3A-587A5CE73559}"/>
          </ac:picMkLst>
        </pc:picChg>
      </pc:sldChg>
      <pc:sldChg chg="modTransition modAnim">
        <pc:chgData name="Liu Yi" userId="eb9fa73d484f74de" providerId="LiveId" clId="{C5DC6D99-50D2-4FC2-B723-484DA7836578}" dt="2023-09-15T06:28:18.940" v="2195"/>
        <pc:sldMkLst>
          <pc:docMk/>
          <pc:sldMk cId="1763809047" sldId="448"/>
        </pc:sldMkLst>
      </pc:sldChg>
      <pc:sldChg chg="modTransition modAnim">
        <pc:chgData name="Liu Yi" userId="eb9fa73d484f74de" providerId="LiveId" clId="{C5DC6D99-50D2-4FC2-B723-484DA7836578}" dt="2023-09-15T06:28:27.244" v="2203"/>
        <pc:sldMkLst>
          <pc:docMk/>
          <pc:sldMk cId="2142926511" sldId="449"/>
        </pc:sldMkLst>
      </pc:sldChg>
      <pc:sldChg chg="delSp mod modTransition modAnim">
        <pc:chgData name="Liu Yi" userId="eb9fa73d484f74de" providerId="LiveId" clId="{C5DC6D99-50D2-4FC2-B723-484DA7836578}" dt="2023-09-15T06:28:34.103" v="2209"/>
        <pc:sldMkLst>
          <pc:docMk/>
          <pc:sldMk cId="2761122286" sldId="450"/>
        </pc:sldMkLst>
        <pc:spChg chg="del">
          <ac:chgData name="Liu Yi" userId="eb9fa73d484f74de" providerId="LiveId" clId="{C5DC6D99-50D2-4FC2-B723-484DA7836578}" dt="2023-09-15T05:59:49.361" v="2043" actId="478"/>
          <ac:spMkLst>
            <pc:docMk/>
            <pc:sldMk cId="2761122286" sldId="450"/>
            <ac:spMk id="9" creationId="{D25E6F65-9B1B-44E5-8C27-0D768B38FF5E}"/>
          </ac:spMkLst>
        </pc:spChg>
      </pc:sldChg>
      <pc:sldChg chg="delSp mod modTransition modAnim">
        <pc:chgData name="Liu Yi" userId="eb9fa73d484f74de" providerId="LiveId" clId="{C5DC6D99-50D2-4FC2-B723-484DA7836578}" dt="2023-09-15T06:28:39.708" v="2215"/>
        <pc:sldMkLst>
          <pc:docMk/>
          <pc:sldMk cId="3125305122" sldId="451"/>
        </pc:sldMkLst>
        <pc:spChg chg="del">
          <ac:chgData name="Liu Yi" userId="eb9fa73d484f74de" providerId="LiveId" clId="{C5DC6D99-50D2-4FC2-B723-484DA7836578}" dt="2023-09-15T06:00:01.787" v="2046" actId="478"/>
          <ac:spMkLst>
            <pc:docMk/>
            <pc:sldMk cId="3125305122" sldId="451"/>
            <ac:spMk id="9" creationId="{D25E6F65-9B1B-44E5-8C27-0D768B38FF5E}"/>
          </ac:spMkLst>
        </pc:spChg>
      </pc:sldChg>
      <pc:sldChg chg="modSp modAnim">
        <pc:chgData name="Liu Yi" userId="eb9fa73d484f74de" providerId="LiveId" clId="{C5DC6D99-50D2-4FC2-B723-484DA7836578}" dt="2023-09-15T06:00:52.794" v="2050"/>
        <pc:sldMkLst>
          <pc:docMk/>
          <pc:sldMk cId="1434058134" sldId="452"/>
        </pc:sldMkLst>
        <pc:spChg chg="mod">
          <ac:chgData name="Liu Yi" userId="eb9fa73d484f74de" providerId="LiveId" clId="{C5DC6D99-50D2-4FC2-B723-484DA7836578}" dt="2023-09-15T06:00:40.309" v="2049" actId="113"/>
          <ac:spMkLst>
            <pc:docMk/>
            <pc:sldMk cId="1434058134" sldId="452"/>
            <ac:spMk id="3" creationId="{209157CC-D061-4113-9332-0F0B8503C0E4}"/>
          </ac:spMkLst>
        </pc:spChg>
      </pc:sldChg>
      <pc:sldChg chg="modAnim">
        <pc:chgData name="Liu Yi" userId="eb9fa73d484f74de" providerId="LiveId" clId="{C5DC6D99-50D2-4FC2-B723-484DA7836578}" dt="2023-09-15T06:01:21.161" v="2051"/>
        <pc:sldMkLst>
          <pc:docMk/>
          <pc:sldMk cId="576063778" sldId="453"/>
        </pc:sldMkLst>
      </pc:sldChg>
      <pc:sldChg chg="modAnim">
        <pc:chgData name="Liu Yi" userId="eb9fa73d484f74de" providerId="LiveId" clId="{C5DC6D99-50D2-4FC2-B723-484DA7836578}" dt="2023-09-15T06:01:48.314" v="2054"/>
        <pc:sldMkLst>
          <pc:docMk/>
          <pc:sldMk cId="349062693" sldId="454"/>
        </pc:sldMkLst>
      </pc:sldChg>
      <pc:sldChg chg="modSp">
        <pc:chgData name="Liu Yi" userId="eb9fa73d484f74de" providerId="LiveId" clId="{C5DC6D99-50D2-4FC2-B723-484DA7836578}" dt="2023-09-16T15:29:56.388" v="2229" actId="20577"/>
        <pc:sldMkLst>
          <pc:docMk/>
          <pc:sldMk cId="2330355940" sldId="455"/>
        </pc:sldMkLst>
        <pc:spChg chg="mod">
          <ac:chgData name="Liu Yi" userId="eb9fa73d484f74de" providerId="LiveId" clId="{C5DC6D99-50D2-4FC2-B723-484DA7836578}" dt="2023-09-16T15:29:56.388" v="2229" actId="20577"/>
          <ac:spMkLst>
            <pc:docMk/>
            <pc:sldMk cId="2330355940" sldId="455"/>
            <ac:spMk id="3" creationId="{72801909-E52B-4428-8274-04C80152505D}"/>
          </ac:spMkLst>
        </pc:spChg>
      </pc:sldChg>
      <pc:sldChg chg="modSp modAnim">
        <pc:chgData name="Liu Yi" userId="eb9fa73d484f74de" providerId="LiveId" clId="{C5DC6D99-50D2-4FC2-B723-484DA7836578}" dt="2023-09-16T15:29:37.549" v="2223" actId="20577"/>
        <pc:sldMkLst>
          <pc:docMk/>
          <pc:sldMk cId="1335424904" sldId="456"/>
        </pc:sldMkLst>
        <pc:spChg chg="mod">
          <ac:chgData name="Liu Yi" userId="eb9fa73d484f74de" providerId="LiveId" clId="{C5DC6D99-50D2-4FC2-B723-484DA7836578}" dt="2023-09-16T15:29:37.549" v="2223" actId="20577"/>
          <ac:spMkLst>
            <pc:docMk/>
            <pc:sldMk cId="1335424904" sldId="456"/>
            <ac:spMk id="3" creationId="{72801909-E52B-4428-8274-04C80152505D}"/>
          </ac:spMkLst>
        </pc:spChg>
      </pc:sldChg>
      <pc:sldChg chg="modSp mod modAnim">
        <pc:chgData name="Liu Yi" userId="eb9fa73d484f74de" providerId="LiveId" clId="{C5DC6D99-50D2-4FC2-B723-484DA7836578}" dt="2023-09-15T06:02:39.897" v="2059"/>
        <pc:sldMkLst>
          <pc:docMk/>
          <pc:sldMk cId="3295037467" sldId="457"/>
        </pc:sldMkLst>
        <pc:spChg chg="mod">
          <ac:chgData name="Liu Yi" userId="eb9fa73d484f74de" providerId="LiveId" clId="{C5DC6D99-50D2-4FC2-B723-484DA7836578}" dt="2023-09-15T06:02:28.262" v="2057" actId="1076"/>
          <ac:spMkLst>
            <pc:docMk/>
            <pc:sldMk cId="3295037467" sldId="457"/>
            <ac:spMk id="3" creationId="{72801909-E52B-4428-8274-04C80152505D}"/>
          </ac:spMkLst>
        </pc:spChg>
      </pc:sldChg>
      <pc:sldChg chg="modAnim">
        <pc:chgData name="Liu Yi" userId="eb9fa73d484f74de" providerId="LiveId" clId="{C5DC6D99-50D2-4FC2-B723-484DA7836578}" dt="2023-09-15T06:02:57.391" v="2061"/>
        <pc:sldMkLst>
          <pc:docMk/>
          <pc:sldMk cId="1750205597" sldId="458"/>
        </pc:sldMkLst>
      </pc:sldChg>
      <pc:sldChg chg="modAnim">
        <pc:chgData name="Liu Yi" userId="eb9fa73d484f74de" providerId="LiveId" clId="{C5DC6D99-50D2-4FC2-B723-484DA7836578}" dt="2023-09-15T06:03:07.397" v="2062"/>
        <pc:sldMkLst>
          <pc:docMk/>
          <pc:sldMk cId="2625835528" sldId="459"/>
        </pc:sldMkLst>
      </pc:sldChg>
      <pc:sldChg chg="modAnim">
        <pc:chgData name="Liu Yi" userId="eb9fa73d484f74de" providerId="LiveId" clId="{C5DC6D99-50D2-4FC2-B723-484DA7836578}" dt="2023-09-15T06:03:23.897" v="2064"/>
        <pc:sldMkLst>
          <pc:docMk/>
          <pc:sldMk cId="2445225708" sldId="460"/>
        </pc:sldMkLst>
      </pc:sldChg>
      <pc:sldChg chg="modSp modAnim">
        <pc:chgData name="Liu Yi" userId="eb9fa73d484f74de" providerId="LiveId" clId="{C5DC6D99-50D2-4FC2-B723-484DA7836578}" dt="2023-09-15T06:04:26.032" v="2070" actId="207"/>
        <pc:sldMkLst>
          <pc:docMk/>
          <pc:sldMk cId="2434368336" sldId="461"/>
        </pc:sldMkLst>
        <pc:spChg chg="mod">
          <ac:chgData name="Liu Yi" userId="eb9fa73d484f74de" providerId="LiveId" clId="{C5DC6D99-50D2-4FC2-B723-484DA7836578}" dt="2023-09-15T06:04:26.032" v="2070" actId="207"/>
          <ac:spMkLst>
            <pc:docMk/>
            <pc:sldMk cId="2434368336" sldId="461"/>
            <ac:spMk id="3" creationId="{4648381A-0F0E-4FC1-969E-AB56AFD3B030}"/>
          </ac:spMkLst>
        </pc:spChg>
      </pc:sldChg>
      <pc:sldChg chg="modAnim">
        <pc:chgData name="Liu Yi" userId="eb9fa73d484f74de" providerId="LiveId" clId="{C5DC6D99-50D2-4FC2-B723-484DA7836578}" dt="2023-09-15T06:04:13.833" v="2069"/>
        <pc:sldMkLst>
          <pc:docMk/>
          <pc:sldMk cId="1685601091" sldId="462"/>
        </pc:sldMkLst>
      </pc:sldChg>
      <pc:sldChg chg="modAnim">
        <pc:chgData name="Liu Yi" userId="eb9fa73d484f74de" providerId="LiveId" clId="{C5DC6D99-50D2-4FC2-B723-484DA7836578}" dt="2023-09-15T06:05:02.044" v="2075"/>
        <pc:sldMkLst>
          <pc:docMk/>
          <pc:sldMk cId="1483997830" sldId="463"/>
        </pc:sldMkLst>
      </pc:sldChg>
      <pc:sldChg chg="modAnim">
        <pc:chgData name="Liu Yi" userId="eb9fa73d484f74de" providerId="LiveId" clId="{C5DC6D99-50D2-4FC2-B723-484DA7836578}" dt="2023-09-15T06:05:08.864" v="2076"/>
        <pc:sldMkLst>
          <pc:docMk/>
          <pc:sldMk cId="525802420" sldId="464"/>
        </pc:sldMkLst>
      </pc:sldChg>
      <pc:sldChg chg="modAnim">
        <pc:chgData name="Liu Yi" userId="eb9fa73d484f74de" providerId="LiveId" clId="{C5DC6D99-50D2-4FC2-B723-484DA7836578}" dt="2023-09-15T06:05:40.810" v="2081"/>
        <pc:sldMkLst>
          <pc:docMk/>
          <pc:sldMk cId="37788797" sldId="467"/>
        </pc:sldMkLst>
      </pc:sldChg>
      <pc:sldChg chg="modAnim">
        <pc:chgData name="Liu Yi" userId="eb9fa73d484f74de" providerId="LiveId" clId="{C5DC6D99-50D2-4FC2-B723-484DA7836578}" dt="2023-09-15T06:05:54.358" v="2083"/>
        <pc:sldMkLst>
          <pc:docMk/>
          <pc:sldMk cId="2934480" sldId="468"/>
        </pc:sldMkLst>
      </pc:sldChg>
      <pc:sldChg chg="modAnim">
        <pc:chgData name="Liu Yi" userId="eb9fa73d484f74de" providerId="LiveId" clId="{C5DC6D99-50D2-4FC2-B723-484DA7836578}" dt="2023-09-15T06:06:18.286" v="2086"/>
        <pc:sldMkLst>
          <pc:docMk/>
          <pc:sldMk cId="3708021180" sldId="469"/>
        </pc:sldMkLst>
      </pc:sldChg>
      <pc:sldChg chg="modTransition modAnim">
        <pc:chgData name="Liu Yi" userId="eb9fa73d484f74de" providerId="LiveId" clId="{C5DC6D99-50D2-4FC2-B723-484DA7836578}" dt="2023-09-15T06:06:33.901" v="2093"/>
        <pc:sldMkLst>
          <pc:docMk/>
          <pc:sldMk cId="3092528223" sldId="470"/>
        </pc:sldMkLst>
      </pc:sldChg>
      <pc:sldChg chg="modTransition modAnim">
        <pc:chgData name="Liu Yi" userId="eb9fa73d484f74de" providerId="LiveId" clId="{C5DC6D99-50D2-4FC2-B723-484DA7836578}" dt="2023-09-15T06:07:11.597" v="2103"/>
        <pc:sldMkLst>
          <pc:docMk/>
          <pc:sldMk cId="1943585880" sldId="471"/>
        </pc:sldMkLst>
      </pc:sldChg>
      <pc:sldChg chg="modTransition modAnim">
        <pc:chgData name="Liu Yi" userId="eb9fa73d484f74de" providerId="LiveId" clId="{C5DC6D99-50D2-4FC2-B723-484DA7836578}" dt="2023-09-15T06:07:15.746" v="2108"/>
        <pc:sldMkLst>
          <pc:docMk/>
          <pc:sldMk cId="327750410" sldId="472"/>
        </pc:sldMkLst>
      </pc:sldChg>
      <pc:sldChg chg="addSp modSp modTransition modAnim">
        <pc:chgData name="Liu Yi" userId="eb9fa73d484f74de" providerId="LiveId" clId="{C5DC6D99-50D2-4FC2-B723-484DA7836578}" dt="2023-09-15T06:07:19.932" v="2113"/>
        <pc:sldMkLst>
          <pc:docMk/>
          <pc:sldMk cId="4004446599" sldId="473"/>
        </pc:sldMkLst>
        <pc:spChg chg="add mod">
          <ac:chgData name="Liu Yi" userId="eb9fa73d484f74de" providerId="LiveId" clId="{C5DC6D99-50D2-4FC2-B723-484DA7836578}" dt="2023-09-15T06:06:52.948" v="2096" actId="571"/>
          <ac:spMkLst>
            <pc:docMk/>
            <pc:sldMk cId="4004446599" sldId="473"/>
            <ac:spMk id="5" creationId="{DF441B79-C696-5A61-650D-0D381F965DED}"/>
          </ac:spMkLst>
        </pc:spChg>
        <pc:picChg chg="add mod">
          <ac:chgData name="Liu Yi" userId="eb9fa73d484f74de" providerId="LiveId" clId="{C5DC6D99-50D2-4FC2-B723-484DA7836578}" dt="2023-09-15T06:06:52.948" v="2096" actId="571"/>
          <ac:picMkLst>
            <pc:docMk/>
            <pc:sldMk cId="4004446599" sldId="473"/>
            <ac:picMk id="6" creationId="{E3680C2E-9426-72C7-A27A-6FF362E52087}"/>
          </ac:picMkLst>
        </pc:picChg>
      </pc:sldChg>
      <pc:sldChg chg="modAnim">
        <pc:chgData name="Liu Yi" userId="eb9fa73d484f74de" providerId="LiveId" clId="{C5DC6D99-50D2-4FC2-B723-484DA7836578}" dt="2023-09-15T06:07:49.911" v="2115"/>
        <pc:sldMkLst>
          <pc:docMk/>
          <pc:sldMk cId="2632132083" sldId="475"/>
        </pc:sldMkLst>
      </pc:sldChg>
      <pc:sldChg chg="modAnim">
        <pc:chgData name="Liu Yi" userId="eb9fa73d484f74de" providerId="LiveId" clId="{C5DC6D99-50D2-4FC2-B723-484DA7836578}" dt="2023-09-15T06:08:06.408" v="2117"/>
        <pc:sldMkLst>
          <pc:docMk/>
          <pc:sldMk cId="2502824693" sldId="477"/>
        </pc:sldMkLst>
      </pc:sldChg>
      <pc:sldChg chg="modAnim">
        <pc:chgData name="Liu Yi" userId="eb9fa73d484f74de" providerId="LiveId" clId="{C5DC6D99-50D2-4FC2-B723-484DA7836578}" dt="2023-09-15T06:08:19.681" v="2119"/>
        <pc:sldMkLst>
          <pc:docMk/>
          <pc:sldMk cId="2264108108" sldId="478"/>
        </pc:sldMkLst>
      </pc:sldChg>
      <pc:sldChg chg="modAnim">
        <pc:chgData name="Liu Yi" userId="eb9fa73d484f74de" providerId="LiveId" clId="{C5DC6D99-50D2-4FC2-B723-484DA7836578}" dt="2023-09-15T06:08:31.918" v="2121"/>
        <pc:sldMkLst>
          <pc:docMk/>
          <pc:sldMk cId="3195063559" sldId="479"/>
        </pc:sldMkLst>
      </pc:sldChg>
      <pc:sldChg chg="modAnim">
        <pc:chgData name="Liu Yi" userId="eb9fa73d484f74de" providerId="LiveId" clId="{C5DC6D99-50D2-4FC2-B723-484DA7836578}" dt="2023-09-15T06:08:37.147" v="2122"/>
        <pc:sldMkLst>
          <pc:docMk/>
          <pc:sldMk cId="1653360075" sldId="480"/>
        </pc:sldMkLst>
      </pc:sldChg>
      <pc:sldChg chg="modAnim">
        <pc:chgData name="Liu Yi" userId="eb9fa73d484f74de" providerId="LiveId" clId="{C5DC6D99-50D2-4FC2-B723-484DA7836578}" dt="2023-09-15T06:08:44.446" v="2123"/>
        <pc:sldMkLst>
          <pc:docMk/>
          <pc:sldMk cId="3975478268" sldId="481"/>
        </pc:sldMkLst>
      </pc:sldChg>
      <pc:sldChg chg="modAnim">
        <pc:chgData name="Liu Yi" userId="eb9fa73d484f74de" providerId="LiveId" clId="{C5DC6D99-50D2-4FC2-B723-484DA7836578}" dt="2023-09-15T06:08:59.109" v="2125"/>
        <pc:sldMkLst>
          <pc:docMk/>
          <pc:sldMk cId="4208399009" sldId="482"/>
        </pc:sldMkLst>
      </pc:sldChg>
      <pc:sldChg chg="addSp modSp mod modAnim">
        <pc:chgData name="Liu Yi" userId="eb9fa73d484f74de" providerId="LiveId" clId="{C5DC6D99-50D2-4FC2-B723-484DA7836578}" dt="2023-09-15T06:09:10.069" v="2126"/>
        <pc:sldMkLst>
          <pc:docMk/>
          <pc:sldMk cId="2429937759" sldId="483"/>
        </pc:sldMkLst>
        <pc:spChg chg="mod">
          <ac:chgData name="Liu Yi" userId="eb9fa73d484f74de" providerId="LiveId" clId="{C5DC6D99-50D2-4FC2-B723-484DA7836578}" dt="2023-09-14T15:46:53.656" v="1937" actId="20577"/>
          <ac:spMkLst>
            <pc:docMk/>
            <pc:sldMk cId="2429937759" sldId="483"/>
            <ac:spMk id="3" creationId="{3AD107A0-D693-4450-B1E4-F3CD3DD0C84F}"/>
          </ac:spMkLst>
        </pc:spChg>
        <pc:picChg chg="add mod">
          <ac:chgData name="Liu Yi" userId="eb9fa73d484f74de" providerId="LiveId" clId="{C5DC6D99-50D2-4FC2-B723-484DA7836578}" dt="2023-09-14T15:38:41.117" v="1837" actId="1076"/>
          <ac:picMkLst>
            <pc:docMk/>
            <pc:sldMk cId="2429937759" sldId="483"/>
            <ac:picMk id="6" creationId="{43751606-C051-576D-3E41-2F3F0B75EB5B}"/>
          </ac:picMkLst>
        </pc:picChg>
      </pc:sldChg>
      <pc:sldChg chg="modSp new mod">
        <pc:chgData name="Liu Yi" userId="eb9fa73d484f74de" providerId="LiveId" clId="{C5DC6D99-50D2-4FC2-B723-484DA7836578}" dt="2023-09-15T06:12:39.042" v="2171" actId="207"/>
        <pc:sldMkLst>
          <pc:docMk/>
          <pc:sldMk cId="772945851" sldId="484"/>
        </pc:sldMkLst>
        <pc:spChg chg="mod">
          <ac:chgData name="Liu Yi" userId="eb9fa73d484f74de" providerId="LiveId" clId="{C5DC6D99-50D2-4FC2-B723-484DA7836578}" dt="2023-09-14T15:40:24.331" v="1841" actId="20577"/>
          <ac:spMkLst>
            <pc:docMk/>
            <pc:sldMk cId="772945851" sldId="484"/>
            <ac:spMk id="2" creationId="{3DFF10FF-A378-D0E7-408E-29CFC7C70D50}"/>
          </ac:spMkLst>
        </pc:spChg>
        <pc:spChg chg="mod">
          <ac:chgData name="Liu Yi" userId="eb9fa73d484f74de" providerId="LiveId" clId="{C5DC6D99-50D2-4FC2-B723-484DA7836578}" dt="2023-09-15T06:12:39.042" v="2171" actId="207"/>
          <ac:spMkLst>
            <pc:docMk/>
            <pc:sldMk cId="772945851" sldId="484"/>
            <ac:spMk id="3" creationId="{477663CA-FE53-640C-1844-647314D3F81D}"/>
          </ac:spMkLst>
        </pc:spChg>
      </pc:sldChg>
      <pc:sldChg chg="addSp modSp new mod">
        <pc:chgData name="Liu Yi" userId="eb9fa73d484f74de" providerId="LiveId" clId="{C5DC6D99-50D2-4FC2-B723-484DA7836578}" dt="2023-09-15T06:14:25.875" v="2183" actId="1076"/>
        <pc:sldMkLst>
          <pc:docMk/>
          <pc:sldMk cId="2259090996" sldId="485"/>
        </pc:sldMkLst>
        <pc:spChg chg="mod">
          <ac:chgData name="Liu Yi" userId="eb9fa73d484f74de" providerId="LiveId" clId="{C5DC6D99-50D2-4FC2-B723-484DA7836578}" dt="2023-09-15T06:13:05.087" v="2173"/>
          <ac:spMkLst>
            <pc:docMk/>
            <pc:sldMk cId="2259090996" sldId="485"/>
            <ac:spMk id="2" creationId="{C6CC4E9B-4C7A-837F-0A63-C293CE48132B}"/>
          </ac:spMkLst>
        </pc:spChg>
        <pc:spChg chg="mod">
          <ac:chgData name="Liu Yi" userId="eb9fa73d484f74de" providerId="LiveId" clId="{C5DC6D99-50D2-4FC2-B723-484DA7836578}" dt="2023-09-15T06:13:22.835" v="2180" actId="20577"/>
          <ac:spMkLst>
            <pc:docMk/>
            <pc:sldMk cId="2259090996" sldId="485"/>
            <ac:spMk id="3" creationId="{2AD023EA-A6E5-0A01-0235-3AF47F90596D}"/>
          </ac:spMkLst>
        </pc:spChg>
        <pc:picChg chg="add mod">
          <ac:chgData name="Liu Yi" userId="eb9fa73d484f74de" providerId="LiveId" clId="{C5DC6D99-50D2-4FC2-B723-484DA7836578}" dt="2023-09-15T06:14:25.875" v="2183" actId="1076"/>
          <ac:picMkLst>
            <pc:docMk/>
            <pc:sldMk cId="2259090996" sldId="485"/>
            <ac:picMk id="6" creationId="{FE29226F-7CD8-D396-5777-61452F41EB25}"/>
          </ac:picMkLst>
        </pc:picChg>
      </pc:sldChg>
    </pc:docChg>
  </pc:docChgLst>
  <pc:docChgLst>
    <pc:chgData name="Yi Liu" userId="eb9fa73d484f74de" providerId="LiveId" clId="{F27AE141-ABE9-402A-A912-98C2543DEC7A}"/>
    <pc:docChg chg="undo redo custSel addSld delSld modSld sldOrd modMainMaster addSection delSection modSection">
      <pc:chgData name="Yi Liu" userId="eb9fa73d484f74de" providerId="LiveId" clId="{F27AE141-ABE9-402A-A912-98C2543DEC7A}" dt="2023-08-29T03:47:48.023" v="7082"/>
      <pc:docMkLst>
        <pc:docMk/>
      </pc:docMkLst>
      <pc:sldChg chg="modSp new mod">
        <pc:chgData name="Yi Liu" userId="eb9fa73d484f74de" providerId="LiveId" clId="{F27AE141-ABE9-402A-A912-98C2543DEC7A}" dt="2023-08-28T13:33:59.915" v="6709" actId="403"/>
        <pc:sldMkLst>
          <pc:docMk/>
          <pc:sldMk cId="1562787813" sldId="256"/>
        </pc:sldMkLst>
        <pc:spChg chg="mod">
          <ac:chgData name="Yi Liu" userId="eb9fa73d484f74de" providerId="LiveId" clId="{F27AE141-ABE9-402A-A912-98C2543DEC7A}" dt="2023-08-28T13:33:59.915" v="6709" actId="403"/>
          <ac:spMkLst>
            <pc:docMk/>
            <pc:sldMk cId="1562787813" sldId="256"/>
            <ac:spMk id="2" creationId="{9D4030C4-171F-4A0B-9892-882F14A6A2D4}"/>
          </ac:spMkLst>
        </pc:spChg>
        <pc:spChg chg="mod">
          <ac:chgData name="Yi Liu" userId="eb9fa73d484f74de" providerId="LiveId" clId="{F27AE141-ABE9-402A-A912-98C2543DEC7A}" dt="2023-08-28T06:05:56.092" v="437" actId="21"/>
          <ac:spMkLst>
            <pc:docMk/>
            <pc:sldMk cId="1562787813" sldId="256"/>
            <ac:spMk id="3" creationId="{9C09CC97-C9FB-40C3-889C-0B785DC6A850}"/>
          </ac:spMkLst>
        </pc:spChg>
      </pc:sldChg>
      <pc:sldChg chg="addSp delSp modSp new mod">
        <pc:chgData name="Yi Liu" userId="eb9fa73d484f74de" providerId="LiveId" clId="{F27AE141-ABE9-402A-A912-98C2543DEC7A}" dt="2023-08-28T06:20:45.573" v="995" actId="20577"/>
        <pc:sldMkLst>
          <pc:docMk/>
          <pc:sldMk cId="4282229061" sldId="257"/>
        </pc:sldMkLst>
        <pc:spChg chg="mod">
          <ac:chgData name="Yi Liu" userId="eb9fa73d484f74de" providerId="LiveId" clId="{F27AE141-ABE9-402A-A912-98C2543DEC7A}" dt="2023-08-28T03:02:23.887" v="120" actId="20577"/>
          <ac:spMkLst>
            <pc:docMk/>
            <pc:sldMk cId="4282229061" sldId="257"/>
            <ac:spMk id="2" creationId="{6A124B3A-0CF2-46B9-B7F3-B5CAE751CDC4}"/>
          </ac:spMkLst>
        </pc:spChg>
        <pc:spChg chg="mod">
          <ac:chgData name="Yi Liu" userId="eb9fa73d484f74de" providerId="LiveId" clId="{F27AE141-ABE9-402A-A912-98C2543DEC7A}" dt="2023-08-28T06:20:45.573" v="995" actId="20577"/>
          <ac:spMkLst>
            <pc:docMk/>
            <pc:sldMk cId="4282229061" sldId="257"/>
            <ac:spMk id="3" creationId="{1E7F1CC0-5F2F-4998-B377-C5AE7F9874B4}"/>
          </ac:spMkLst>
        </pc:spChg>
        <pc:picChg chg="add del mod">
          <ac:chgData name="Yi Liu" userId="eb9fa73d484f74de" providerId="LiveId" clId="{F27AE141-ABE9-402A-A912-98C2543DEC7A}" dt="2023-08-28T06:13:55.164" v="647" actId="21"/>
          <ac:picMkLst>
            <pc:docMk/>
            <pc:sldMk cId="4282229061" sldId="257"/>
            <ac:picMk id="6" creationId="{940A710F-F7D3-4B61-AF33-4943D0D5C10C}"/>
          </ac:picMkLst>
        </pc:picChg>
      </pc:sldChg>
      <pc:sldChg chg="addSp delSp modSp new mod">
        <pc:chgData name="Yi Liu" userId="eb9fa73d484f74de" providerId="LiveId" clId="{F27AE141-ABE9-402A-A912-98C2543DEC7A}" dt="2023-08-28T13:48:52.340" v="6740" actId="20577"/>
        <pc:sldMkLst>
          <pc:docMk/>
          <pc:sldMk cId="2125439656" sldId="258"/>
        </pc:sldMkLst>
        <pc:spChg chg="mod">
          <ac:chgData name="Yi Liu" userId="eb9fa73d484f74de" providerId="LiveId" clId="{F27AE141-ABE9-402A-A912-98C2543DEC7A}" dt="2023-08-28T06:22:29.464" v="1004" actId="20577"/>
          <ac:spMkLst>
            <pc:docMk/>
            <pc:sldMk cId="2125439656" sldId="258"/>
            <ac:spMk id="2" creationId="{06150127-1702-4D1C-B7F2-C97FF346D946}"/>
          </ac:spMkLst>
        </pc:spChg>
        <pc:spChg chg="del">
          <ac:chgData name="Yi Liu" userId="eb9fa73d484f74de" providerId="LiveId" clId="{F27AE141-ABE9-402A-A912-98C2543DEC7A}" dt="2023-08-28T03:11:13.546" v="211"/>
          <ac:spMkLst>
            <pc:docMk/>
            <pc:sldMk cId="2125439656" sldId="258"/>
            <ac:spMk id="3" creationId="{8E4570F0-0212-49F0-B62A-2DEBC514F7FB}"/>
          </ac:spMkLst>
        </pc:spChg>
        <pc:spChg chg="add mod">
          <ac:chgData name="Yi Liu" userId="eb9fa73d484f74de" providerId="LiveId" clId="{F27AE141-ABE9-402A-A912-98C2543DEC7A}" dt="2023-08-28T13:48:52.340" v="6740" actId="20577"/>
          <ac:spMkLst>
            <pc:docMk/>
            <pc:sldMk cId="2125439656" sldId="258"/>
            <ac:spMk id="5" creationId="{6F1FB848-FE3D-4FCE-94D7-D942C1117297}"/>
          </ac:spMkLst>
        </pc:spChg>
        <pc:picChg chg="add mod">
          <ac:chgData name="Yi Liu" userId="eb9fa73d484f74de" providerId="LiveId" clId="{F27AE141-ABE9-402A-A912-98C2543DEC7A}" dt="2023-08-28T03:11:19.213" v="212" actId="1076"/>
          <ac:picMkLst>
            <pc:docMk/>
            <pc:sldMk cId="2125439656" sldId="258"/>
            <ac:picMk id="1026" creationId="{095E1D77-5862-4C68-B8FD-33C867826925}"/>
          </ac:picMkLst>
        </pc:picChg>
      </pc:sldChg>
      <pc:sldChg chg="modSp new mod">
        <pc:chgData name="Yi Liu" userId="eb9fa73d484f74de" providerId="LiveId" clId="{F27AE141-ABE9-402A-A912-98C2543DEC7A}" dt="2023-08-28T06:19:41.482" v="992" actId="20577"/>
        <pc:sldMkLst>
          <pc:docMk/>
          <pc:sldMk cId="683536574" sldId="259"/>
        </pc:sldMkLst>
        <pc:spChg chg="mod">
          <ac:chgData name="Yi Liu" userId="eb9fa73d484f74de" providerId="LiveId" clId="{F27AE141-ABE9-402A-A912-98C2543DEC7A}" dt="2023-08-28T06:19:41.482" v="992" actId="20577"/>
          <ac:spMkLst>
            <pc:docMk/>
            <pc:sldMk cId="683536574" sldId="259"/>
            <ac:spMk id="2" creationId="{4F2AE2C1-A4FA-4DF4-AEC8-49CFACEC6C59}"/>
          </ac:spMkLst>
        </pc:spChg>
        <pc:spChg chg="mod">
          <ac:chgData name="Yi Liu" userId="eb9fa73d484f74de" providerId="LiveId" clId="{F27AE141-ABE9-402A-A912-98C2543DEC7A}" dt="2023-08-28T06:19:25.616" v="984" actId="20577"/>
          <ac:spMkLst>
            <pc:docMk/>
            <pc:sldMk cId="683536574" sldId="259"/>
            <ac:spMk id="3" creationId="{3E16981F-7D05-4E25-BAA5-5E7C2C9BA100}"/>
          </ac:spMkLst>
        </pc:spChg>
      </pc:sldChg>
      <pc:sldChg chg="modSp new mod">
        <pc:chgData name="Yi Liu" userId="eb9fa73d484f74de" providerId="LiveId" clId="{F27AE141-ABE9-402A-A912-98C2543DEC7A}" dt="2023-08-28T13:34:52.200" v="6710" actId="20577"/>
        <pc:sldMkLst>
          <pc:docMk/>
          <pc:sldMk cId="307849244" sldId="260"/>
        </pc:sldMkLst>
        <pc:spChg chg="mod">
          <ac:chgData name="Yi Liu" userId="eb9fa73d484f74de" providerId="LiveId" clId="{F27AE141-ABE9-402A-A912-98C2543DEC7A}" dt="2023-08-28T06:04:52.017" v="320" actId="20577"/>
          <ac:spMkLst>
            <pc:docMk/>
            <pc:sldMk cId="307849244" sldId="260"/>
            <ac:spMk id="2" creationId="{D7061DBC-3420-4DA6-8985-BA14C1AE5DB1}"/>
          </ac:spMkLst>
        </pc:spChg>
        <pc:spChg chg="mod">
          <ac:chgData name="Yi Liu" userId="eb9fa73d484f74de" providerId="LiveId" clId="{F27AE141-ABE9-402A-A912-98C2543DEC7A}" dt="2023-08-28T13:34:52.200" v="6710" actId="20577"/>
          <ac:spMkLst>
            <pc:docMk/>
            <pc:sldMk cId="307849244" sldId="260"/>
            <ac:spMk id="3" creationId="{92B52AF6-B399-4E36-A04B-AB5C5A8D137D}"/>
          </ac:spMkLst>
        </pc:spChg>
      </pc:sldChg>
      <pc:sldChg chg="addSp modSp new mod">
        <pc:chgData name="Yi Liu" userId="eb9fa73d484f74de" providerId="LiveId" clId="{F27AE141-ABE9-402A-A912-98C2543DEC7A}" dt="2023-08-28T06:16:41.746" v="660" actId="1076"/>
        <pc:sldMkLst>
          <pc:docMk/>
          <pc:sldMk cId="4193137531" sldId="261"/>
        </pc:sldMkLst>
        <pc:spChg chg="mod">
          <ac:chgData name="Yi Liu" userId="eb9fa73d484f74de" providerId="LiveId" clId="{F27AE141-ABE9-402A-A912-98C2543DEC7A}" dt="2023-08-28T06:13:53.026" v="646"/>
          <ac:spMkLst>
            <pc:docMk/>
            <pc:sldMk cId="4193137531" sldId="261"/>
            <ac:spMk id="2" creationId="{8E074456-3F9B-4B24-8956-001D720B09AD}"/>
          </ac:spMkLst>
        </pc:spChg>
        <pc:spChg chg="mod">
          <ac:chgData name="Yi Liu" userId="eb9fa73d484f74de" providerId="LiveId" clId="{F27AE141-ABE9-402A-A912-98C2543DEC7A}" dt="2023-08-28T06:16:02.907" v="659" actId="5793"/>
          <ac:spMkLst>
            <pc:docMk/>
            <pc:sldMk cId="4193137531" sldId="261"/>
            <ac:spMk id="3" creationId="{436F3BAD-3B5C-4F71-BB68-522748C0C2B4}"/>
          </ac:spMkLst>
        </pc:spChg>
        <pc:picChg chg="add mod">
          <ac:chgData name="Yi Liu" userId="eb9fa73d484f74de" providerId="LiveId" clId="{F27AE141-ABE9-402A-A912-98C2543DEC7A}" dt="2023-08-28T06:16:41.746" v="660" actId="1076"/>
          <ac:picMkLst>
            <pc:docMk/>
            <pc:sldMk cId="4193137531" sldId="261"/>
            <ac:picMk id="5" creationId="{1350E4F4-1D12-4856-B143-E762637DDF1F}"/>
          </ac:picMkLst>
        </pc:picChg>
      </pc:sldChg>
      <pc:sldChg chg="addSp delSp modSp new mod modAnim modNotesTx">
        <pc:chgData name="Yi Liu" userId="eb9fa73d484f74de" providerId="LiveId" clId="{F27AE141-ABE9-402A-A912-98C2543DEC7A}" dt="2023-08-28T14:03:37.183" v="6828"/>
        <pc:sldMkLst>
          <pc:docMk/>
          <pc:sldMk cId="4200502764" sldId="262"/>
        </pc:sldMkLst>
        <pc:spChg chg="mod">
          <ac:chgData name="Yi Liu" userId="eb9fa73d484f74de" providerId="LiveId" clId="{F27AE141-ABE9-402A-A912-98C2543DEC7A}" dt="2023-08-28T07:11:01.783" v="1878" actId="20577"/>
          <ac:spMkLst>
            <pc:docMk/>
            <pc:sldMk cId="4200502764" sldId="262"/>
            <ac:spMk id="2" creationId="{C5FF14CD-2058-4D82-A762-45D297AA605C}"/>
          </ac:spMkLst>
        </pc:spChg>
        <pc:spChg chg="mod">
          <ac:chgData name="Yi Liu" userId="eb9fa73d484f74de" providerId="LiveId" clId="{F27AE141-ABE9-402A-A912-98C2543DEC7A}" dt="2023-08-28T07:00:35.373" v="1211"/>
          <ac:spMkLst>
            <pc:docMk/>
            <pc:sldMk cId="4200502764" sldId="262"/>
            <ac:spMk id="3" creationId="{ED5C8543-B85C-4741-842C-662E605DF023}"/>
          </ac:spMkLst>
        </pc:spChg>
        <pc:spChg chg="add mod">
          <ac:chgData name="Yi Liu" userId="eb9fa73d484f74de" providerId="LiveId" clId="{F27AE141-ABE9-402A-A912-98C2543DEC7A}" dt="2023-08-28T07:00:00.407" v="1209" actId="1076"/>
          <ac:spMkLst>
            <pc:docMk/>
            <pc:sldMk cId="4200502764" sldId="262"/>
            <ac:spMk id="6" creationId="{23D2B4CC-07DA-43C3-9B31-A3827BA9B307}"/>
          </ac:spMkLst>
        </pc:spChg>
        <pc:spChg chg="add del">
          <ac:chgData name="Yi Liu" userId="eb9fa73d484f74de" providerId="LiveId" clId="{F27AE141-ABE9-402A-A912-98C2543DEC7A}" dt="2023-08-28T07:00:37.285" v="1213" actId="22"/>
          <ac:spMkLst>
            <pc:docMk/>
            <pc:sldMk cId="4200502764" sldId="262"/>
            <ac:spMk id="9" creationId="{71C9B83D-8CA0-490B-9E4C-938A17E64D61}"/>
          </ac:spMkLst>
        </pc:spChg>
        <pc:picChg chg="add mod">
          <ac:chgData name="Yi Liu" userId="eb9fa73d484f74de" providerId="LiveId" clId="{F27AE141-ABE9-402A-A912-98C2543DEC7A}" dt="2023-08-28T06:59:56.353" v="1208" actId="1076"/>
          <ac:picMkLst>
            <pc:docMk/>
            <pc:sldMk cId="4200502764" sldId="262"/>
            <ac:picMk id="5" creationId="{AA0BC6CD-5BCD-42AF-AC37-8DF9E02C1227}"/>
          </ac:picMkLst>
        </pc:picChg>
        <pc:picChg chg="add del mod">
          <ac:chgData name="Yi Liu" userId="eb9fa73d484f74de" providerId="LiveId" clId="{F27AE141-ABE9-402A-A912-98C2543DEC7A}" dt="2023-08-28T06:59:47.990" v="1206" actId="478"/>
          <ac:picMkLst>
            <pc:docMk/>
            <pc:sldMk cId="4200502764" sldId="262"/>
            <ac:picMk id="7" creationId="{FDCE37D5-A9B3-405E-8CFB-C8238CCB5F87}"/>
          </ac:picMkLst>
        </pc:picChg>
        <pc:picChg chg="add mod">
          <ac:chgData name="Yi Liu" userId="eb9fa73d484f74de" providerId="LiveId" clId="{F27AE141-ABE9-402A-A912-98C2543DEC7A}" dt="2023-08-28T07:00:51.038" v="1217" actId="1076"/>
          <ac:picMkLst>
            <pc:docMk/>
            <pc:sldMk cId="4200502764" sldId="262"/>
            <ac:picMk id="2050" creationId="{A8BBE1B6-6197-4759-9277-27200E0F6150}"/>
          </ac:picMkLst>
        </pc:picChg>
      </pc:sldChg>
      <pc:sldChg chg="modSp new mod">
        <pc:chgData name="Yi Liu" userId="eb9fa73d484f74de" providerId="LiveId" clId="{F27AE141-ABE9-402A-A912-98C2543DEC7A}" dt="2023-08-28T13:54:19.903" v="6795" actId="207"/>
        <pc:sldMkLst>
          <pc:docMk/>
          <pc:sldMk cId="3336415600" sldId="263"/>
        </pc:sldMkLst>
        <pc:spChg chg="mod">
          <ac:chgData name="Yi Liu" userId="eb9fa73d484f74de" providerId="LiveId" clId="{F27AE141-ABE9-402A-A912-98C2543DEC7A}" dt="2023-08-28T07:01:24.972" v="1249" actId="20577"/>
          <ac:spMkLst>
            <pc:docMk/>
            <pc:sldMk cId="3336415600" sldId="263"/>
            <ac:spMk id="2" creationId="{1D9B8315-1EE7-426B-A2CC-B2B1A0F29406}"/>
          </ac:spMkLst>
        </pc:spChg>
        <pc:spChg chg="mod">
          <ac:chgData name="Yi Liu" userId="eb9fa73d484f74de" providerId="LiveId" clId="{F27AE141-ABE9-402A-A912-98C2543DEC7A}" dt="2023-08-28T13:54:19.903" v="6795" actId="207"/>
          <ac:spMkLst>
            <pc:docMk/>
            <pc:sldMk cId="3336415600" sldId="263"/>
            <ac:spMk id="3" creationId="{7839FA50-0A50-4296-AA37-6BC333532A82}"/>
          </ac:spMkLst>
        </pc:spChg>
      </pc:sldChg>
      <pc:sldChg chg="addSp delSp modSp new mod">
        <pc:chgData name="Yi Liu" userId="eb9fa73d484f74de" providerId="LiveId" clId="{F27AE141-ABE9-402A-A912-98C2543DEC7A}" dt="2023-08-28T07:09:10.524" v="1850" actId="1076"/>
        <pc:sldMkLst>
          <pc:docMk/>
          <pc:sldMk cId="1754817333" sldId="264"/>
        </pc:sldMkLst>
        <pc:spChg chg="mod">
          <ac:chgData name="Yi Liu" userId="eb9fa73d484f74de" providerId="LiveId" clId="{F27AE141-ABE9-402A-A912-98C2543DEC7A}" dt="2023-08-28T07:07:53.763" v="1839" actId="20577"/>
          <ac:spMkLst>
            <pc:docMk/>
            <pc:sldMk cId="1754817333" sldId="264"/>
            <ac:spMk id="2" creationId="{FBA69F18-A423-4E58-BC6F-E1DF9D90F574}"/>
          </ac:spMkLst>
        </pc:spChg>
        <pc:spChg chg="add del">
          <ac:chgData name="Yi Liu" userId="eb9fa73d484f74de" providerId="LiveId" clId="{F27AE141-ABE9-402A-A912-98C2543DEC7A}" dt="2023-08-28T07:08:17.448" v="1842" actId="478"/>
          <ac:spMkLst>
            <pc:docMk/>
            <pc:sldMk cId="1754817333" sldId="264"/>
            <ac:spMk id="3" creationId="{2EA78EDB-F2D8-45CA-92B0-F07F23F47277}"/>
          </ac:spMkLst>
        </pc:spChg>
        <pc:spChg chg="add mod">
          <ac:chgData name="Yi Liu" userId="eb9fa73d484f74de" providerId="LiveId" clId="{F27AE141-ABE9-402A-A912-98C2543DEC7A}" dt="2023-08-28T07:08:17.782" v="1843"/>
          <ac:spMkLst>
            <pc:docMk/>
            <pc:sldMk cId="1754817333" sldId="264"/>
            <ac:spMk id="6" creationId="{7CE2DB35-2FF9-4F92-A3BC-4F6D7FD8606F}"/>
          </ac:spMkLst>
        </pc:spChg>
        <pc:spChg chg="add mod">
          <ac:chgData name="Yi Liu" userId="eb9fa73d484f74de" providerId="LiveId" clId="{F27AE141-ABE9-402A-A912-98C2543DEC7A}" dt="2023-08-28T07:08:17.782" v="1843"/>
          <ac:spMkLst>
            <pc:docMk/>
            <pc:sldMk cId="1754817333" sldId="264"/>
            <ac:spMk id="8" creationId="{F3E4D3AC-CE87-463B-B343-3E68452BB883}"/>
          </ac:spMkLst>
        </pc:spChg>
        <pc:spChg chg="add mod">
          <ac:chgData name="Yi Liu" userId="eb9fa73d484f74de" providerId="LiveId" clId="{F27AE141-ABE9-402A-A912-98C2543DEC7A}" dt="2023-08-28T07:09:10.524" v="1850" actId="1076"/>
          <ac:spMkLst>
            <pc:docMk/>
            <pc:sldMk cId="1754817333" sldId="264"/>
            <ac:spMk id="9" creationId="{52CEF9A1-9B37-4866-BE41-27B12F2E3B94}"/>
          </ac:spMkLst>
        </pc:spChg>
        <pc:picChg chg="add del mod">
          <ac:chgData name="Yi Liu" userId="eb9fa73d484f74de" providerId="LiveId" clId="{F27AE141-ABE9-402A-A912-98C2543DEC7A}" dt="2023-08-28T07:08:00.276" v="1841"/>
          <ac:picMkLst>
            <pc:docMk/>
            <pc:sldMk cId="1754817333" sldId="264"/>
            <ac:picMk id="5" creationId="{EFCF759E-BAED-4B2D-B3FD-9AC914DA6652}"/>
          </ac:picMkLst>
        </pc:picChg>
        <pc:picChg chg="add mod">
          <ac:chgData name="Yi Liu" userId="eb9fa73d484f74de" providerId="LiveId" clId="{F27AE141-ABE9-402A-A912-98C2543DEC7A}" dt="2023-08-28T07:09:00.268" v="1849" actId="1076"/>
          <ac:picMkLst>
            <pc:docMk/>
            <pc:sldMk cId="1754817333" sldId="264"/>
            <ac:picMk id="7" creationId="{13D3F0A7-0955-4A49-9446-6A309BDC74AA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07:11:33.593" v="1917" actId="20577"/>
        <pc:sldMkLst>
          <pc:docMk/>
          <pc:sldMk cId="2142059802" sldId="265"/>
        </pc:sldMkLst>
        <pc:spChg chg="del 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2" creationId="{8FB2ADE4-A61C-4CB3-803F-93646A9D0FF2}"/>
          </ac:spMkLst>
        </pc:spChg>
        <pc:spChg chg="del 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3" creationId="{F49D1A68-2268-443C-A79A-EEFB25A840D2}"/>
          </ac:spMkLst>
        </pc:spChg>
        <pc:spChg chg="mod ord">
          <ac:chgData name="Yi Liu" userId="eb9fa73d484f74de" providerId="LiveId" clId="{F27AE141-ABE9-402A-A912-98C2543DEC7A}" dt="2023-08-28T07:11:11.414" v="1880" actId="700"/>
          <ac:spMkLst>
            <pc:docMk/>
            <pc:sldMk cId="2142059802" sldId="265"/>
            <ac:spMk id="4" creationId="{1166B80F-7127-402C-9FCB-4DDAA8832295}"/>
          </ac:spMkLst>
        </pc:spChg>
        <pc:spChg chg="add mod ord">
          <ac:chgData name="Yi Liu" userId="eb9fa73d484f74de" providerId="LiveId" clId="{F27AE141-ABE9-402A-A912-98C2543DEC7A}" dt="2023-08-28T07:11:15.764" v="1895" actId="20577"/>
          <ac:spMkLst>
            <pc:docMk/>
            <pc:sldMk cId="2142059802" sldId="265"/>
            <ac:spMk id="5" creationId="{4EC242C1-090F-4B25-8C8B-9F1942080212}"/>
          </ac:spMkLst>
        </pc:spChg>
        <pc:spChg chg="add mod ord">
          <ac:chgData name="Yi Liu" userId="eb9fa73d484f74de" providerId="LiveId" clId="{F27AE141-ABE9-402A-A912-98C2543DEC7A}" dt="2023-08-28T07:11:33.593" v="1917" actId="20577"/>
          <ac:spMkLst>
            <pc:docMk/>
            <pc:sldMk cId="2142059802" sldId="265"/>
            <ac:spMk id="6" creationId="{1B537719-212F-41CE-9BF2-98984E3AD909}"/>
          </ac:spMkLst>
        </pc:spChg>
      </pc:sldChg>
      <pc:sldChg chg="addSp delSp modSp new mod modAnim">
        <pc:chgData name="Yi Liu" userId="eb9fa73d484f74de" providerId="LiveId" clId="{F27AE141-ABE9-402A-A912-98C2543DEC7A}" dt="2023-08-29T03:25:22.622" v="6983"/>
        <pc:sldMkLst>
          <pc:docMk/>
          <pc:sldMk cId="2883981403" sldId="266"/>
        </pc:sldMkLst>
        <pc:spChg chg="mod">
          <ac:chgData name="Yi Liu" userId="eb9fa73d484f74de" providerId="LiveId" clId="{F27AE141-ABE9-402A-A912-98C2543DEC7A}" dt="2023-08-28T07:13:37.810" v="2015" actId="20577"/>
          <ac:spMkLst>
            <pc:docMk/>
            <pc:sldMk cId="2883981403" sldId="266"/>
            <ac:spMk id="2" creationId="{C003EF86-4719-4DD3-8543-1BEE165C47C3}"/>
          </ac:spMkLst>
        </pc:spChg>
        <pc:spChg chg="mod">
          <ac:chgData name="Yi Liu" userId="eb9fa73d484f74de" providerId="LiveId" clId="{F27AE141-ABE9-402A-A912-98C2543DEC7A}" dt="2023-08-29T03:23:36.468" v="6967" actId="20577"/>
          <ac:spMkLst>
            <pc:docMk/>
            <pc:sldMk cId="2883981403" sldId="266"/>
            <ac:spMk id="3" creationId="{74A328DF-DDA7-4890-ACEF-CD1AD1E597F9}"/>
          </ac:spMkLst>
        </pc:spChg>
        <pc:spChg chg="add del">
          <ac:chgData name="Yi Liu" userId="eb9fa73d484f74de" providerId="LiveId" clId="{F27AE141-ABE9-402A-A912-98C2543DEC7A}" dt="2023-08-29T03:24:37.311" v="6971" actId="22"/>
          <ac:spMkLst>
            <pc:docMk/>
            <pc:sldMk cId="2883981403" sldId="266"/>
            <ac:spMk id="7" creationId="{05951F38-38D6-4260-B377-C4661C995D95}"/>
          </ac:spMkLst>
        </pc:spChg>
        <pc:spChg chg="add mod">
          <ac:chgData name="Yi Liu" userId="eb9fa73d484f74de" providerId="LiveId" clId="{F27AE141-ABE9-402A-A912-98C2543DEC7A}" dt="2023-08-29T03:25:03.445" v="6980" actId="1076"/>
          <ac:spMkLst>
            <pc:docMk/>
            <pc:sldMk cId="2883981403" sldId="266"/>
            <ac:spMk id="9" creationId="{C197ED4A-FF62-45B8-823A-582CAB79D2AD}"/>
          </ac:spMkLst>
        </pc:spChg>
        <pc:picChg chg="add mod">
          <ac:chgData name="Yi Liu" userId="eb9fa73d484f74de" providerId="LiveId" clId="{F27AE141-ABE9-402A-A912-98C2543DEC7A}" dt="2023-08-29T03:25:08.915" v="6981" actId="1076"/>
          <ac:picMkLst>
            <pc:docMk/>
            <pc:sldMk cId="2883981403" sldId="266"/>
            <ac:picMk id="1026" creationId="{524DE293-149B-4CB1-A8BA-C96E04D86F2D}"/>
          </ac:picMkLst>
        </pc:picChg>
      </pc:sldChg>
      <pc:sldChg chg="addSp delSp modSp new mod modAnim">
        <pc:chgData name="Yi Liu" userId="eb9fa73d484f74de" providerId="LiveId" clId="{F27AE141-ABE9-402A-A912-98C2543DEC7A}" dt="2023-08-29T03:27:48.831" v="6994"/>
        <pc:sldMkLst>
          <pc:docMk/>
          <pc:sldMk cId="2962142036" sldId="267"/>
        </pc:sldMkLst>
        <pc:spChg chg="mod">
          <ac:chgData name="Yi Liu" userId="eb9fa73d484f74de" providerId="LiveId" clId="{F27AE141-ABE9-402A-A912-98C2543DEC7A}" dt="2023-08-28T07:19:39.891" v="2029" actId="20577"/>
          <ac:spMkLst>
            <pc:docMk/>
            <pc:sldMk cId="2962142036" sldId="267"/>
            <ac:spMk id="2" creationId="{E3AC54D3-9DF2-4949-A38B-75051C0F39BB}"/>
          </ac:spMkLst>
        </pc:spChg>
        <pc:spChg chg="mod">
          <ac:chgData name="Yi Liu" userId="eb9fa73d484f74de" providerId="LiveId" clId="{F27AE141-ABE9-402A-A912-98C2543DEC7A}" dt="2023-08-28T14:04:00.881" v="6830" actId="20577"/>
          <ac:spMkLst>
            <pc:docMk/>
            <pc:sldMk cId="2962142036" sldId="267"/>
            <ac:spMk id="3" creationId="{45FEB6D7-5BE3-4B80-8A00-E23A938EF7BC}"/>
          </ac:spMkLst>
        </pc:spChg>
        <pc:picChg chg="add mod">
          <ac:chgData name="Yi Liu" userId="eb9fa73d484f74de" providerId="LiveId" clId="{F27AE141-ABE9-402A-A912-98C2543DEC7A}" dt="2023-08-28T07:28:48.914" v="2137" actId="1076"/>
          <ac:picMkLst>
            <pc:docMk/>
            <pc:sldMk cId="2962142036" sldId="267"/>
            <ac:picMk id="6" creationId="{C50BB990-E5EE-44B1-8EB0-AE4A5BA3E858}"/>
          </ac:picMkLst>
        </pc:picChg>
        <pc:picChg chg="add del mod">
          <ac:chgData name="Yi Liu" userId="eb9fa73d484f74de" providerId="LiveId" clId="{F27AE141-ABE9-402A-A912-98C2543DEC7A}" dt="2023-08-29T03:27:29.623" v="6986" actId="478"/>
          <ac:picMkLst>
            <pc:docMk/>
            <pc:sldMk cId="2962142036" sldId="267"/>
            <ac:picMk id="2050" creationId="{DB9DDDFC-FDA7-4E7D-A9C2-E73E1D21E430}"/>
          </ac:picMkLst>
        </pc:picChg>
        <pc:picChg chg="add mod">
          <ac:chgData name="Yi Liu" userId="eb9fa73d484f74de" providerId="LiveId" clId="{F27AE141-ABE9-402A-A912-98C2543DEC7A}" dt="2023-08-29T03:27:39.475" v="6991" actId="1076"/>
          <ac:picMkLst>
            <pc:docMk/>
            <pc:sldMk cId="2962142036" sldId="267"/>
            <ac:picMk id="2052" creationId="{ADFAB1FC-6A73-4171-B33C-747C37E6A3D2}"/>
          </ac:picMkLst>
        </pc:picChg>
        <pc:picChg chg="add del mod">
          <ac:chgData name="Yi Liu" userId="eb9fa73d484f74de" providerId="LiveId" clId="{F27AE141-ABE9-402A-A912-98C2543DEC7A}" dt="2023-08-28T14:07:41.111" v="6844" actId="21"/>
          <ac:picMkLst>
            <pc:docMk/>
            <pc:sldMk cId="2962142036" sldId="267"/>
            <ac:picMk id="14338" creationId="{A1B1350B-85CE-4270-94AD-F8303804EFDB}"/>
          </ac:picMkLst>
        </pc:picChg>
      </pc:sldChg>
      <pc:sldChg chg="modSp new mod">
        <pc:chgData name="Yi Liu" userId="eb9fa73d484f74de" providerId="LiveId" clId="{F27AE141-ABE9-402A-A912-98C2543DEC7A}" dt="2023-08-28T14:04:57.298" v="6834" actId="207"/>
        <pc:sldMkLst>
          <pc:docMk/>
          <pc:sldMk cId="1544668629" sldId="268"/>
        </pc:sldMkLst>
        <pc:spChg chg="mod">
          <ac:chgData name="Yi Liu" userId="eb9fa73d484f74de" providerId="LiveId" clId="{F27AE141-ABE9-402A-A912-98C2543DEC7A}" dt="2023-08-28T07:29:18.863" v="2146" actId="20577"/>
          <ac:spMkLst>
            <pc:docMk/>
            <pc:sldMk cId="1544668629" sldId="268"/>
            <ac:spMk id="2" creationId="{D185E0C7-BB37-4A87-B873-39330E3C4FA7}"/>
          </ac:spMkLst>
        </pc:spChg>
        <pc:spChg chg="mod">
          <ac:chgData name="Yi Liu" userId="eb9fa73d484f74de" providerId="LiveId" clId="{F27AE141-ABE9-402A-A912-98C2543DEC7A}" dt="2023-08-28T14:04:57.298" v="6834" actId="207"/>
          <ac:spMkLst>
            <pc:docMk/>
            <pc:sldMk cId="1544668629" sldId="268"/>
            <ac:spMk id="3" creationId="{039B7771-E659-47B7-B39E-C8F0C41B988B}"/>
          </ac:spMkLst>
        </pc:spChg>
      </pc:sldChg>
      <pc:sldChg chg="addSp delSp modSp new mod modAnim">
        <pc:chgData name="Yi Liu" userId="eb9fa73d484f74de" providerId="LiveId" clId="{F27AE141-ABE9-402A-A912-98C2543DEC7A}" dt="2023-08-29T03:29:46.326" v="7002" actId="20577"/>
        <pc:sldMkLst>
          <pc:docMk/>
          <pc:sldMk cId="2229268927" sldId="269"/>
        </pc:sldMkLst>
        <pc:spChg chg="mod">
          <ac:chgData name="Yi Liu" userId="eb9fa73d484f74de" providerId="LiveId" clId="{F27AE141-ABE9-402A-A912-98C2543DEC7A}" dt="2023-08-28T07:33:01.842" v="2182" actId="20577"/>
          <ac:spMkLst>
            <pc:docMk/>
            <pc:sldMk cId="2229268927" sldId="269"/>
            <ac:spMk id="2" creationId="{888DA4C4-A905-4E22-B0A6-9DF3C51D2D97}"/>
          </ac:spMkLst>
        </pc:spChg>
        <pc:spChg chg="mod">
          <ac:chgData name="Yi Liu" userId="eb9fa73d484f74de" providerId="LiveId" clId="{F27AE141-ABE9-402A-A912-98C2543DEC7A}" dt="2023-08-29T03:29:46.326" v="7002" actId="20577"/>
          <ac:spMkLst>
            <pc:docMk/>
            <pc:sldMk cId="2229268927" sldId="269"/>
            <ac:spMk id="3" creationId="{D6F349B7-83F0-400C-968A-6050E7FFFDEA}"/>
          </ac:spMkLst>
        </pc:spChg>
        <pc:picChg chg="add del mod">
          <ac:chgData name="Yi Liu" userId="eb9fa73d484f74de" providerId="LiveId" clId="{F27AE141-ABE9-402A-A912-98C2543DEC7A}" dt="2023-08-28T07:40:33.177" v="2384" actId="478"/>
          <ac:picMkLst>
            <pc:docMk/>
            <pc:sldMk cId="2229268927" sldId="269"/>
            <ac:picMk id="6" creationId="{AAF9E376-9484-435A-9586-283EFA7D1516}"/>
          </ac:picMkLst>
        </pc:picChg>
        <pc:picChg chg="add mod">
          <ac:chgData name="Yi Liu" userId="eb9fa73d484f74de" providerId="LiveId" clId="{F27AE141-ABE9-402A-A912-98C2543DEC7A}" dt="2023-08-28T07:42:14.908" v="2394" actId="1076"/>
          <ac:picMkLst>
            <pc:docMk/>
            <pc:sldMk cId="2229268927" sldId="269"/>
            <ac:picMk id="8" creationId="{EF368946-FC18-4D2D-831C-8027F272E074}"/>
          </ac:picMkLst>
        </pc:picChg>
        <pc:picChg chg="add mod">
          <ac:chgData name="Yi Liu" userId="eb9fa73d484f74de" providerId="LiveId" clId="{F27AE141-ABE9-402A-A912-98C2543DEC7A}" dt="2023-08-28T14:08:17.373" v="6846" actId="14826"/>
          <ac:picMkLst>
            <pc:docMk/>
            <pc:sldMk cId="2229268927" sldId="269"/>
            <ac:picMk id="9" creationId="{6C57EE53-7022-4E32-9466-34E706C089D9}"/>
          </ac:picMkLst>
        </pc:picChg>
      </pc:sldChg>
      <pc:sldChg chg="addSp delSp modSp new mod modAnim">
        <pc:chgData name="Yi Liu" userId="eb9fa73d484f74de" providerId="LiveId" clId="{F27AE141-ABE9-402A-A912-98C2543DEC7A}" dt="2023-08-29T02:38:17.146" v="6861"/>
        <pc:sldMkLst>
          <pc:docMk/>
          <pc:sldMk cId="1110345516" sldId="270"/>
        </pc:sldMkLst>
        <pc:spChg chg="mod">
          <ac:chgData name="Yi Liu" userId="eb9fa73d484f74de" providerId="LiveId" clId="{F27AE141-ABE9-402A-A912-98C2543DEC7A}" dt="2023-08-28T07:42:45.521" v="2427" actId="20577"/>
          <ac:spMkLst>
            <pc:docMk/>
            <pc:sldMk cId="1110345516" sldId="270"/>
            <ac:spMk id="2" creationId="{9A445906-6746-47C3-93C9-8FF27AA19A9F}"/>
          </ac:spMkLst>
        </pc:spChg>
        <pc:spChg chg="mod">
          <ac:chgData name="Yi Liu" userId="eb9fa73d484f74de" providerId="LiveId" clId="{F27AE141-ABE9-402A-A912-98C2543DEC7A}" dt="2023-08-28T08:00:46.331" v="3374" actId="20577"/>
          <ac:spMkLst>
            <pc:docMk/>
            <pc:sldMk cId="1110345516" sldId="270"/>
            <ac:spMk id="3" creationId="{A1481FC5-0193-48BA-91FE-D265E3301616}"/>
          </ac:spMkLst>
        </pc:spChg>
        <pc:picChg chg="add mod">
          <ac:chgData name="Yi Liu" userId="eb9fa73d484f74de" providerId="LiveId" clId="{F27AE141-ABE9-402A-A912-98C2543DEC7A}" dt="2023-08-28T07:46:10.708" v="2772" actId="1076"/>
          <ac:picMkLst>
            <pc:docMk/>
            <pc:sldMk cId="1110345516" sldId="270"/>
            <ac:picMk id="5" creationId="{A7D3ADFD-2C21-412D-B11D-D3998114CAF2}"/>
          </ac:picMkLst>
        </pc:picChg>
        <pc:picChg chg="add del mod">
          <ac:chgData name="Yi Liu" userId="eb9fa73d484f74de" providerId="LiveId" clId="{F27AE141-ABE9-402A-A912-98C2543DEC7A}" dt="2023-08-28T08:00:48.347" v="3375" actId="478"/>
          <ac:picMkLst>
            <pc:docMk/>
            <pc:sldMk cId="1110345516" sldId="270"/>
            <ac:picMk id="6" creationId="{0E29784A-AF88-47EF-8EAB-D7277DDFAB8F}"/>
          </ac:picMkLst>
        </pc:picChg>
        <pc:picChg chg="add mod">
          <ac:chgData name="Yi Liu" userId="eb9fa73d484f74de" providerId="LiveId" clId="{F27AE141-ABE9-402A-A912-98C2543DEC7A}" dt="2023-08-28T08:02:00.803" v="3390" actId="1076"/>
          <ac:picMkLst>
            <pc:docMk/>
            <pc:sldMk cId="1110345516" sldId="270"/>
            <ac:picMk id="7" creationId="{4693BE6F-23BE-4012-9E39-2F05BB383DA9}"/>
          </ac:picMkLst>
        </pc:picChg>
        <pc:picChg chg="add mod">
          <ac:chgData name="Yi Liu" userId="eb9fa73d484f74de" providerId="LiveId" clId="{F27AE141-ABE9-402A-A912-98C2543DEC7A}" dt="2023-08-28T08:02:02.633" v="3391" actId="1076"/>
          <ac:picMkLst>
            <pc:docMk/>
            <pc:sldMk cId="1110345516" sldId="270"/>
            <ac:picMk id="8" creationId="{21A5D1BF-E22C-46D7-876F-4E3636AB955D}"/>
          </ac:picMkLst>
        </pc:picChg>
        <pc:picChg chg="add mod">
          <ac:chgData name="Yi Liu" userId="eb9fa73d484f74de" providerId="LiveId" clId="{F27AE141-ABE9-402A-A912-98C2543DEC7A}" dt="2023-08-28T08:02:13.439" v="3392" actId="1076"/>
          <ac:picMkLst>
            <pc:docMk/>
            <pc:sldMk cId="1110345516" sldId="270"/>
            <ac:picMk id="9" creationId="{232AB1D4-F7DA-49D2-AB79-4098F781DDCF}"/>
          </ac:picMkLst>
        </pc:picChg>
      </pc:sldChg>
      <pc:sldChg chg="addSp delSp modSp new mod">
        <pc:chgData name="Yi Liu" userId="eb9fa73d484f74de" providerId="LiveId" clId="{F27AE141-ABE9-402A-A912-98C2543DEC7A}" dt="2023-08-29T02:37:56.880" v="6860" actId="20577"/>
        <pc:sldMkLst>
          <pc:docMk/>
          <pc:sldMk cId="3307441842" sldId="271"/>
        </pc:sldMkLst>
        <pc:spChg chg="mod">
          <ac:chgData name="Yi Liu" userId="eb9fa73d484f74de" providerId="LiveId" clId="{F27AE141-ABE9-402A-A912-98C2543DEC7A}" dt="2023-08-28T07:47:11.046" v="2789" actId="20577"/>
          <ac:spMkLst>
            <pc:docMk/>
            <pc:sldMk cId="3307441842" sldId="271"/>
            <ac:spMk id="2" creationId="{20FD655C-342B-4ACA-A45B-1687D2DA3709}"/>
          </ac:spMkLst>
        </pc:spChg>
        <pc:spChg chg="mod">
          <ac:chgData name="Yi Liu" userId="eb9fa73d484f74de" providerId="LiveId" clId="{F27AE141-ABE9-402A-A912-98C2543DEC7A}" dt="2023-08-29T02:37:56.880" v="6860" actId="20577"/>
          <ac:spMkLst>
            <pc:docMk/>
            <pc:sldMk cId="3307441842" sldId="271"/>
            <ac:spMk id="3" creationId="{6F4125A5-634C-41D9-A47C-C1E65F948661}"/>
          </ac:spMkLst>
        </pc:spChg>
        <pc:picChg chg="add del mod">
          <ac:chgData name="Yi Liu" userId="eb9fa73d484f74de" providerId="LiveId" clId="{F27AE141-ABE9-402A-A912-98C2543DEC7A}" dt="2023-08-28T13:09:03.236" v="6350" actId="21"/>
          <ac:picMkLst>
            <pc:docMk/>
            <pc:sldMk cId="3307441842" sldId="271"/>
            <ac:picMk id="3074" creationId="{D08D6F8A-F905-4395-A961-2BC514063DE3}"/>
          </ac:picMkLst>
        </pc:picChg>
      </pc:sldChg>
      <pc:sldChg chg="addSp modSp new mod">
        <pc:chgData name="Yi Liu" userId="eb9fa73d484f74de" providerId="LiveId" clId="{F27AE141-ABE9-402A-A912-98C2543DEC7A}" dt="2023-08-28T07:52:38.263" v="2897" actId="1076"/>
        <pc:sldMkLst>
          <pc:docMk/>
          <pc:sldMk cId="37847576" sldId="272"/>
        </pc:sldMkLst>
        <pc:spChg chg="mod">
          <ac:chgData name="Yi Liu" userId="eb9fa73d484f74de" providerId="LiveId" clId="{F27AE141-ABE9-402A-A912-98C2543DEC7A}" dt="2023-08-28T07:51:47.532" v="2854" actId="20577"/>
          <ac:spMkLst>
            <pc:docMk/>
            <pc:sldMk cId="37847576" sldId="272"/>
            <ac:spMk id="2" creationId="{AEA5D903-0904-478C-970A-2D1F08DEBF35}"/>
          </ac:spMkLst>
        </pc:spChg>
        <pc:spChg chg="mod">
          <ac:chgData name="Yi Liu" userId="eb9fa73d484f74de" providerId="LiveId" clId="{F27AE141-ABE9-402A-A912-98C2543DEC7A}" dt="2023-08-28T07:52:16.581" v="2893" actId="20577"/>
          <ac:spMkLst>
            <pc:docMk/>
            <pc:sldMk cId="37847576" sldId="272"/>
            <ac:spMk id="3" creationId="{FEDD3978-7E28-43D6-877B-236AF6859F95}"/>
          </ac:spMkLst>
        </pc:spChg>
        <pc:picChg chg="add mod">
          <ac:chgData name="Yi Liu" userId="eb9fa73d484f74de" providerId="LiveId" clId="{F27AE141-ABE9-402A-A912-98C2543DEC7A}" dt="2023-08-28T07:52:29.544" v="2896" actId="1076"/>
          <ac:picMkLst>
            <pc:docMk/>
            <pc:sldMk cId="37847576" sldId="272"/>
            <ac:picMk id="5" creationId="{0495A680-DCFF-40AE-A09A-CBAA7A3F7765}"/>
          </ac:picMkLst>
        </pc:picChg>
        <pc:picChg chg="add mod">
          <ac:chgData name="Yi Liu" userId="eb9fa73d484f74de" providerId="LiveId" clId="{F27AE141-ABE9-402A-A912-98C2543DEC7A}" dt="2023-08-28T07:52:38.263" v="2897" actId="1076"/>
          <ac:picMkLst>
            <pc:docMk/>
            <pc:sldMk cId="37847576" sldId="272"/>
            <ac:picMk id="6" creationId="{4775A3B2-9AD9-4847-94D5-6216F434D582}"/>
          </ac:picMkLst>
        </pc:picChg>
        <pc:picChg chg="add mod">
          <ac:chgData name="Yi Liu" userId="eb9fa73d484f74de" providerId="LiveId" clId="{F27AE141-ABE9-402A-A912-98C2543DEC7A}" dt="2023-08-28T07:52:38.263" v="2897" actId="1076"/>
          <ac:picMkLst>
            <pc:docMk/>
            <pc:sldMk cId="37847576" sldId="272"/>
            <ac:picMk id="7" creationId="{640760E9-6603-4C7B-800E-EF323DC4C5BF}"/>
          </ac:picMkLst>
        </pc:picChg>
      </pc:sldChg>
      <pc:sldChg chg="addSp modSp new mod modAnim">
        <pc:chgData name="Yi Liu" userId="eb9fa73d484f74de" providerId="LiveId" clId="{F27AE141-ABE9-402A-A912-98C2543DEC7A}" dt="2023-08-29T02:39:16.644" v="6866"/>
        <pc:sldMkLst>
          <pc:docMk/>
          <pc:sldMk cId="2058070689" sldId="273"/>
        </pc:sldMkLst>
        <pc:spChg chg="mod">
          <ac:chgData name="Yi Liu" userId="eb9fa73d484f74de" providerId="LiveId" clId="{F27AE141-ABE9-402A-A912-98C2543DEC7A}" dt="2023-08-28T07:53:31.658" v="2913" actId="20577"/>
          <ac:spMkLst>
            <pc:docMk/>
            <pc:sldMk cId="2058070689" sldId="273"/>
            <ac:spMk id="2" creationId="{2E32D4B6-44BF-4033-8607-214AFB37A921}"/>
          </ac:spMkLst>
        </pc:spChg>
        <pc:spChg chg="mod">
          <ac:chgData name="Yi Liu" userId="eb9fa73d484f74de" providerId="LiveId" clId="{F27AE141-ABE9-402A-A912-98C2543DEC7A}" dt="2023-08-28T07:55:02.817" v="3017" actId="20577"/>
          <ac:spMkLst>
            <pc:docMk/>
            <pc:sldMk cId="2058070689" sldId="273"/>
            <ac:spMk id="3" creationId="{BD737514-9456-4B16-9C3C-2982B3005854}"/>
          </ac:spMkLst>
        </pc:spChg>
        <pc:spChg chg="mod">
          <ac:chgData name="Yi Liu" userId="eb9fa73d484f74de" providerId="LiveId" clId="{F27AE141-ABE9-402A-A912-98C2543DEC7A}" dt="2023-08-28T07:55:13.083" v="3019" actId="1076"/>
          <ac:spMkLst>
            <pc:docMk/>
            <pc:sldMk cId="2058070689" sldId="273"/>
            <ac:spMk id="4" creationId="{3FB4E04C-47E0-43FB-9536-66DC199D8C93}"/>
          </ac:spMkLst>
        </pc:spChg>
        <pc:picChg chg="add mod">
          <ac:chgData name="Yi Liu" userId="eb9fa73d484f74de" providerId="LiveId" clId="{F27AE141-ABE9-402A-A912-98C2543DEC7A}" dt="2023-08-28T07:55:06.618" v="3018" actId="1076"/>
          <ac:picMkLst>
            <pc:docMk/>
            <pc:sldMk cId="2058070689" sldId="273"/>
            <ac:picMk id="5" creationId="{CE75DEBB-0241-4576-AE42-CE920494C167}"/>
          </ac:picMkLst>
        </pc:picChg>
        <pc:picChg chg="add mod">
          <ac:chgData name="Yi Liu" userId="eb9fa73d484f74de" providerId="LiveId" clId="{F27AE141-ABE9-402A-A912-98C2543DEC7A}" dt="2023-08-28T07:55:50.783" v="3026" actId="1076"/>
          <ac:picMkLst>
            <pc:docMk/>
            <pc:sldMk cId="2058070689" sldId="273"/>
            <ac:picMk id="6" creationId="{DF677A9E-CCD1-4DD0-80D4-692476A59035}"/>
          </ac:picMkLst>
        </pc:picChg>
        <pc:picChg chg="add mod">
          <ac:chgData name="Yi Liu" userId="eb9fa73d484f74de" providerId="LiveId" clId="{F27AE141-ABE9-402A-A912-98C2543DEC7A}" dt="2023-08-28T07:55:13.083" v="3019" actId="1076"/>
          <ac:picMkLst>
            <pc:docMk/>
            <pc:sldMk cId="2058070689" sldId="273"/>
            <ac:picMk id="7" creationId="{D6575F10-482A-411D-BA31-E8E7A6F544D2}"/>
          </ac:picMkLst>
        </pc:picChg>
        <pc:picChg chg="add mod">
          <ac:chgData name="Yi Liu" userId="eb9fa73d484f74de" providerId="LiveId" clId="{F27AE141-ABE9-402A-A912-98C2543DEC7A}" dt="2023-08-28T07:55:24.077" v="3020" actId="14826"/>
          <ac:picMkLst>
            <pc:docMk/>
            <pc:sldMk cId="2058070689" sldId="273"/>
            <ac:picMk id="8" creationId="{7AA4A735-C422-434F-972D-99CFD1E489BC}"/>
          </ac:picMkLst>
        </pc:picChg>
        <pc:picChg chg="add mod">
          <ac:chgData name="Yi Liu" userId="eb9fa73d484f74de" providerId="LiveId" clId="{F27AE141-ABE9-402A-A912-98C2543DEC7A}" dt="2023-08-28T07:55:47.524" v="3025" actId="1076"/>
          <ac:picMkLst>
            <pc:docMk/>
            <pc:sldMk cId="2058070689" sldId="273"/>
            <ac:picMk id="9" creationId="{F092884A-9683-4BD0-8F63-1BD1728BC860}"/>
          </ac:picMkLst>
        </pc:picChg>
      </pc:sldChg>
      <pc:sldChg chg="addSp modSp new mod modAnim">
        <pc:chgData name="Yi Liu" userId="eb9fa73d484f74de" providerId="LiveId" clId="{F27AE141-ABE9-402A-A912-98C2543DEC7A}" dt="2023-08-29T02:39:32.089" v="6868"/>
        <pc:sldMkLst>
          <pc:docMk/>
          <pc:sldMk cId="2115812839" sldId="274"/>
        </pc:sldMkLst>
        <pc:spChg chg="mod">
          <ac:chgData name="Yi Liu" userId="eb9fa73d484f74de" providerId="LiveId" clId="{F27AE141-ABE9-402A-A912-98C2543DEC7A}" dt="2023-08-28T07:56:43.276" v="3085" actId="20577"/>
          <ac:spMkLst>
            <pc:docMk/>
            <pc:sldMk cId="2115812839" sldId="274"/>
            <ac:spMk id="2" creationId="{9662F1F1-6880-42E3-8BB4-9B3DB89C762E}"/>
          </ac:spMkLst>
        </pc:spChg>
        <pc:spChg chg="mod">
          <ac:chgData name="Yi Liu" userId="eb9fa73d484f74de" providerId="LiveId" clId="{F27AE141-ABE9-402A-A912-98C2543DEC7A}" dt="2023-08-28T08:00:07.595" v="3372" actId="20577"/>
          <ac:spMkLst>
            <pc:docMk/>
            <pc:sldMk cId="2115812839" sldId="274"/>
            <ac:spMk id="3" creationId="{E76318D2-F38B-4B67-A5C4-8EF982331DB4}"/>
          </ac:spMkLst>
        </pc:spChg>
        <pc:picChg chg="add mod">
          <ac:chgData name="Yi Liu" userId="eb9fa73d484f74de" providerId="LiveId" clId="{F27AE141-ABE9-402A-A912-98C2543DEC7A}" dt="2023-08-28T08:16:34.767" v="3394" actId="1076"/>
          <ac:picMkLst>
            <pc:docMk/>
            <pc:sldMk cId="2115812839" sldId="274"/>
            <ac:picMk id="5" creationId="{2865F863-34D9-40A1-984B-2A72BEBF1216}"/>
          </ac:picMkLst>
        </pc:picChg>
      </pc:sldChg>
      <pc:sldChg chg="modSp add mod modAnim">
        <pc:chgData name="Yi Liu" userId="eb9fa73d484f74de" providerId="LiveId" clId="{F27AE141-ABE9-402A-A912-98C2543DEC7A}" dt="2023-08-29T03:32:51.933" v="7062" actId="27636"/>
        <pc:sldMkLst>
          <pc:docMk/>
          <pc:sldMk cId="3611959260" sldId="275"/>
        </pc:sldMkLst>
        <pc:spChg chg="mod">
          <ac:chgData name="Yi Liu" userId="eb9fa73d484f74de" providerId="LiveId" clId="{F27AE141-ABE9-402A-A912-98C2543DEC7A}" dt="2023-08-29T03:32:51.933" v="7062" actId="27636"/>
          <ac:spMkLst>
            <pc:docMk/>
            <pc:sldMk cId="3611959260" sldId="275"/>
            <ac:spMk id="3" creationId="{A1481FC5-0193-48BA-91FE-D265E3301616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08:19:32.583" v="3419" actId="1076"/>
        <pc:sldMkLst>
          <pc:docMk/>
          <pc:sldMk cId="787498031" sldId="276"/>
        </pc:sldMkLst>
        <pc:spChg chg="del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2" creationId="{E611B4F3-C273-4E6B-A9E1-F3CF7DF40620}"/>
          </ac:spMkLst>
        </pc:spChg>
        <pc:spChg chg="del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3" creationId="{9EF45F99-2D12-4D1F-952C-9EDE7CC02212}"/>
          </ac:spMkLst>
        </pc:spChg>
        <pc:spChg chg="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4" creationId="{FC71F6F3-337C-48BF-B1E5-9CB4BCF93D7F}"/>
          </ac:spMkLst>
        </pc:spChg>
        <pc:spChg chg="add mod ord">
          <ac:chgData name="Yi Liu" userId="eb9fa73d484f74de" providerId="LiveId" clId="{F27AE141-ABE9-402A-A912-98C2543DEC7A}" dt="2023-08-28T08:17:50.570" v="3415" actId="20577"/>
          <ac:spMkLst>
            <pc:docMk/>
            <pc:sldMk cId="787498031" sldId="276"/>
            <ac:spMk id="5" creationId="{3DEAE1C9-DB2F-492D-9E98-6E19A6F221F6}"/>
          </ac:spMkLst>
        </pc:spChg>
        <pc:spChg chg="add mod ord">
          <ac:chgData name="Yi Liu" userId="eb9fa73d484f74de" providerId="LiveId" clId="{F27AE141-ABE9-402A-A912-98C2543DEC7A}" dt="2023-08-28T08:17:33.319" v="3399" actId="700"/>
          <ac:spMkLst>
            <pc:docMk/>
            <pc:sldMk cId="787498031" sldId="276"/>
            <ac:spMk id="6" creationId="{C1D2147B-884D-45D5-9E39-1904674E1B88}"/>
          </ac:spMkLst>
        </pc:spChg>
        <pc:picChg chg="add mod">
          <ac:chgData name="Yi Liu" userId="eb9fa73d484f74de" providerId="LiveId" clId="{F27AE141-ABE9-402A-A912-98C2543DEC7A}" dt="2023-08-28T08:19:32.583" v="3419" actId="1076"/>
          <ac:picMkLst>
            <pc:docMk/>
            <pc:sldMk cId="787498031" sldId="276"/>
            <ac:picMk id="8" creationId="{7147C00D-E7FF-4804-A4F8-AE160D911D73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11:37:21.460" v="4106" actId="1076"/>
        <pc:sldMkLst>
          <pc:docMk/>
          <pc:sldMk cId="3597883867" sldId="277"/>
        </pc:sldMkLst>
        <pc:spChg chg="del 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2" creationId="{067B3207-E6C5-4D0D-B1B8-5653FE68AA34}"/>
          </ac:spMkLst>
        </pc:spChg>
        <pc:spChg chg="del 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3" creationId="{8F752CCC-3107-4AAA-810F-248768EBD4A8}"/>
          </ac:spMkLst>
        </pc:spChg>
        <pc:spChg chg="mod ord">
          <ac:chgData name="Yi Liu" userId="eb9fa73d484f74de" providerId="LiveId" clId="{F27AE141-ABE9-402A-A912-98C2543DEC7A}" dt="2023-08-28T08:19:57.119" v="3421" actId="700"/>
          <ac:spMkLst>
            <pc:docMk/>
            <pc:sldMk cId="3597883867" sldId="277"/>
            <ac:spMk id="4" creationId="{A911DC24-78DC-4D88-BE1A-512F17077B77}"/>
          </ac:spMkLst>
        </pc:spChg>
        <pc:spChg chg="add mod ord">
          <ac:chgData name="Yi Liu" userId="eb9fa73d484f74de" providerId="LiveId" clId="{F27AE141-ABE9-402A-A912-98C2543DEC7A}" dt="2023-08-28T08:20:07.977" v="3448" actId="20577"/>
          <ac:spMkLst>
            <pc:docMk/>
            <pc:sldMk cId="3597883867" sldId="277"/>
            <ac:spMk id="5" creationId="{C8C03E09-C4F4-441B-B960-36A0683B6424}"/>
          </ac:spMkLst>
        </pc:spChg>
        <pc:spChg chg="add mod ord">
          <ac:chgData name="Yi Liu" userId="eb9fa73d484f74de" providerId="LiveId" clId="{F27AE141-ABE9-402A-A912-98C2543DEC7A}" dt="2023-08-28T08:24:19.974" v="3455" actId="27636"/>
          <ac:spMkLst>
            <pc:docMk/>
            <pc:sldMk cId="3597883867" sldId="277"/>
            <ac:spMk id="6" creationId="{6791281D-339C-4BB5-B861-E50B5DAC8F21}"/>
          </ac:spMkLst>
        </pc:spChg>
        <pc:spChg chg="add mod">
          <ac:chgData name="Yi Liu" userId="eb9fa73d484f74de" providerId="LiveId" clId="{F27AE141-ABE9-402A-A912-98C2543DEC7A}" dt="2023-08-28T11:37:21.460" v="4106" actId="1076"/>
          <ac:spMkLst>
            <pc:docMk/>
            <pc:sldMk cId="3597883867" sldId="277"/>
            <ac:spMk id="7" creationId="{255C07D5-B57A-4184-B454-5BDC32A72E26}"/>
          </ac:spMkLst>
        </pc:spChg>
      </pc:sldChg>
      <pc:sldChg chg="addSp delSp modSp new mod modAnim">
        <pc:chgData name="Yi Liu" userId="eb9fa73d484f74de" providerId="LiveId" clId="{F27AE141-ABE9-402A-A912-98C2543DEC7A}" dt="2023-08-29T02:57:26.074" v="6875"/>
        <pc:sldMkLst>
          <pc:docMk/>
          <pc:sldMk cId="1253031860" sldId="278"/>
        </pc:sldMkLst>
        <pc:spChg chg="mod">
          <ac:chgData name="Yi Liu" userId="eb9fa73d484f74de" providerId="LiveId" clId="{F27AE141-ABE9-402A-A912-98C2543DEC7A}" dt="2023-08-28T08:29:57.960" v="3492" actId="20577"/>
          <ac:spMkLst>
            <pc:docMk/>
            <pc:sldMk cId="1253031860" sldId="278"/>
            <ac:spMk id="2" creationId="{88B9D3D4-E4CA-4D6E-B92E-5793709C53FB}"/>
          </ac:spMkLst>
        </pc:spChg>
        <pc:spChg chg="add del mod">
          <ac:chgData name="Yi Liu" userId="eb9fa73d484f74de" providerId="LiveId" clId="{F27AE141-ABE9-402A-A912-98C2543DEC7A}" dt="2023-08-29T02:40:24.080" v="6870" actId="207"/>
          <ac:spMkLst>
            <pc:docMk/>
            <pc:sldMk cId="1253031860" sldId="278"/>
            <ac:spMk id="3" creationId="{55CFD521-BC90-46E9-BBC7-B1F5BE4E1F19}"/>
          </ac:spMkLst>
        </pc:spChg>
        <pc:picChg chg="add del mod">
          <ac:chgData name="Yi Liu" userId="eb9fa73d484f74de" providerId="LiveId" clId="{F27AE141-ABE9-402A-A912-98C2543DEC7A}" dt="2023-08-28T08:30:41.483" v="3494"/>
          <ac:picMkLst>
            <pc:docMk/>
            <pc:sldMk cId="1253031860" sldId="278"/>
            <ac:picMk id="5" creationId="{A1ACE2D3-1F90-4526-A063-CF7D61EBF17C}"/>
          </ac:picMkLst>
        </pc:picChg>
        <pc:picChg chg="add del mod">
          <ac:chgData name="Yi Liu" userId="eb9fa73d484f74de" providerId="LiveId" clId="{F27AE141-ABE9-402A-A912-98C2543DEC7A}" dt="2023-08-29T02:40:37.036" v="6871" actId="21"/>
          <ac:picMkLst>
            <pc:docMk/>
            <pc:sldMk cId="1253031860" sldId="278"/>
            <ac:picMk id="6" creationId="{585C09C4-AA41-44FF-96AC-EE03F88392DA}"/>
          </ac:picMkLst>
        </pc:picChg>
      </pc:sldChg>
      <pc:sldChg chg="modSp new mod">
        <pc:chgData name="Yi Liu" userId="eb9fa73d484f74de" providerId="LiveId" clId="{F27AE141-ABE9-402A-A912-98C2543DEC7A}" dt="2023-08-28T11:35:08.897" v="4027" actId="14"/>
        <pc:sldMkLst>
          <pc:docMk/>
          <pc:sldMk cId="1954487414" sldId="279"/>
        </pc:sldMkLst>
        <pc:spChg chg="mod">
          <ac:chgData name="Yi Liu" userId="eb9fa73d484f74de" providerId="LiveId" clId="{F27AE141-ABE9-402A-A912-98C2543DEC7A}" dt="2023-08-28T11:23:48.874" v="3823" actId="20577"/>
          <ac:spMkLst>
            <pc:docMk/>
            <pc:sldMk cId="1954487414" sldId="279"/>
            <ac:spMk id="2" creationId="{87EAB6B7-88DF-4BD2-AE44-87DE5F344786}"/>
          </ac:spMkLst>
        </pc:spChg>
        <pc:spChg chg="mod">
          <ac:chgData name="Yi Liu" userId="eb9fa73d484f74de" providerId="LiveId" clId="{F27AE141-ABE9-402A-A912-98C2543DEC7A}" dt="2023-08-28T11:35:08.897" v="4027" actId="14"/>
          <ac:spMkLst>
            <pc:docMk/>
            <pc:sldMk cId="1954487414" sldId="279"/>
            <ac:spMk id="3" creationId="{78242640-BB6E-4AB3-B3BE-7C906ED590B0}"/>
          </ac:spMkLst>
        </pc:spChg>
      </pc:sldChg>
      <pc:sldChg chg="addSp delSp modSp new mod">
        <pc:chgData name="Yi Liu" userId="eb9fa73d484f74de" providerId="LiveId" clId="{F27AE141-ABE9-402A-A912-98C2543DEC7A}" dt="2023-08-28T11:36:54.900" v="4098" actId="1076"/>
        <pc:sldMkLst>
          <pc:docMk/>
          <pc:sldMk cId="2825285398" sldId="280"/>
        </pc:sldMkLst>
        <pc:spChg chg="mod">
          <ac:chgData name="Yi Liu" userId="eb9fa73d484f74de" providerId="LiveId" clId="{F27AE141-ABE9-402A-A912-98C2543DEC7A}" dt="2023-08-28T11:35:41.160" v="4086" actId="20577"/>
          <ac:spMkLst>
            <pc:docMk/>
            <pc:sldMk cId="2825285398" sldId="280"/>
            <ac:spMk id="2" creationId="{8305E5B2-C87B-4C31-886A-4B6A6FC6F3EE}"/>
          </ac:spMkLst>
        </pc:spChg>
        <pc:spChg chg="del">
          <ac:chgData name="Yi Liu" userId="eb9fa73d484f74de" providerId="LiveId" clId="{F27AE141-ABE9-402A-A912-98C2543DEC7A}" dt="2023-08-28T11:35:57.039" v="4088" actId="478"/>
          <ac:spMkLst>
            <pc:docMk/>
            <pc:sldMk cId="2825285398" sldId="280"/>
            <ac:spMk id="3" creationId="{951B1CF8-ABD8-4083-A4C7-0EB30A827FDF}"/>
          </ac:spMkLst>
        </pc:spChg>
        <pc:spChg chg="add mod">
          <ac:chgData name="Yi Liu" userId="eb9fa73d484f74de" providerId="LiveId" clId="{F27AE141-ABE9-402A-A912-98C2543DEC7A}" dt="2023-08-28T11:36:54.900" v="4098" actId="1076"/>
          <ac:spMkLst>
            <pc:docMk/>
            <pc:sldMk cId="2825285398" sldId="280"/>
            <ac:spMk id="5" creationId="{711BA285-CAAB-43ED-B4EF-057B7CD17E68}"/>
          </ac:spMkLst>
        </pc:spChg>
        <pc:spChg chg="add mod">
          <ac:chgData name="Yi Liu" userId="eb9fa73d484f74de" providerId="LiveId" clId="{F27AE141-ABE9-402A-A912-98C2543DEC7A}" dt="2023-08-28T11:36:02.441" v="4089" actId="1076"/>
          <ac:spMkLst>
            <pc:docMk/>
            <pc:sldMk cId="2825285398" sldId="280"/>
            <ac:spMk id="6" creationId="{0042B81D-5A35-43A8-9E5C-34B08945ABD2}"/>
          </ac:spMkLst>
        </pc:spChg>
        <pc:spChg chg="add mod">
          <ac:chgData name="Yi Liu" userId="eb9fa73d484f74de" providerId="LiveId" clId="{F27AE141-ABE9-402A-A912-98C2543DEC7A}" dt="2023-08-28T11:36:08.249" v="4090" actId="1076"/>
          <ac:spMkLst>
            <pc:docMk/>
            <pc:sldMk cId="2825285398" sldId="280"/>
            <ac:spMk id="7" creationId="{2DB534AC-D10C-483E-B85D-0592CE526EA3}"/>
          </ac:spMkLst>
        </pc:spChg>
        <pc:spChg chg="add mod">
          <ac:chgData name="Yi Liu" userId="eb9fa73d484f74de" providerId="LiveId" clId="{F27AE141-ABE9-402A-A912-98C2543DEC7A}" dt="2023-08-28T11:36:02.441" v="4089" actId="1076"/>
          <ac:spMkLst>
            <pc:docMk/>
            <pc:sldMk cId="2825285398" sldId="280"/>
            <ac:spMk id="8" creationId="{A4C44503-4D0A-47FA-AD1F-7D86EBC618B4}"/>
          </ac:spMkLst>
        </pc:spChg>
        <pc:spChg chg="add mod">
          <ac:chgData name="Yi Liu" userId="eb9fa73d484f74de" providerId="LiveId" clId="{F27AE141-ABE9-402A-A912-98C2543DEC7A}" dt="2023-08-28T11:36:08.249" v="4090" actId="1076"/>
          <ac:spMkLst>
            <pc:docMk/>
            <pc:sldMk cId="2825285398" sldId="280"/>
            <ac:spMk id="9" creationId="{260EF398-5DEB-4F04-9D0A-A38EFA1782EA}"/>
          </ac:spMkLst>
        </pc:spChg>
        <pc:spChg chg="add mod">
          <ac:chgData name="Yi Liu" userId="eb9fa73d484f74de" providerId="LiveId" clId="{F27AE141-ABE9-402A-A912-98C2543DEC7A}" dt="2023-08-28T11:36:54.900" v="4098" actId="1076"/>
          <ac:spMkLst>
            <pc:docMk/>
            <pc:sldMk cId="2825285398" sldId="280"/>
            <ac:spMk id="10" creationId="{8521BF71-D50A-4CB0-82CE-1BA7EF7011F4}"/>
          </ac:spMkLst>
        </pc:spChg>
      </pc:sldChg>
      <pc:sldChg chg="addSp delSp modSp new mod modAnim">
        <pc:chgData name="Yi Liu" userId="eb9fa73d484f74de" providerId="LiveId" clId="{F27AE141-ABE9-402A-A912-98C2543DEC7A}" dt="2023-08-29T02:59:54.645" v="6896" actId="1076"/>
        <pc:sldMkLst>
          <pc:docMk/>
          <pc:sldMk cId="537943851" sldId="281"/>
        </pc:sldMkLst>
        <pc:spChg chg="mod">
          <ac:chgData name="Yi Liu" userId="eb9fa73d484f74de" providerId="LiveId" clId="{F27AE141-ABE9-402A-A912-98C2543DEC7A}" dt="2023-08-28T11:37:42.362" v="4133" actId="20577"/>
          <ac:spMkLst>
            <pc:docMk/>
            <pc:sldMk cId="537943851" sldId="281"/>
            <ac:spMk id="2" creationId="{082EEB80-EC4E-4397-9A6E-FCF0759BE506}"/>
          </ac:spMkLst>
        </pc:spChg>
        <pc:spChg chg="del">
          <ac:chgData name="Yi Liu" userId="eb9fa73d484f74de" providerId="LiveId" clId="{F27AE141-ABE9-402A-A912-98C2543DEC7A}" dt="2023-08-28T11:38:05.552" v="4135" actId="478"/>
          <ac:spMkLst>
            <pc:docMk/>
            <pc:sldMk cId="537943851" sldId="281"/>
            <ac:spMk id="3" creationId="{15ADAF10-9591-4598-B59B-D0FACBC7B112}"/>
          </ac:spMkLst>
        </pc:spChg>
        <pc:spChg chg="add mod">
          <ac:chgData name="Yi Liu" userId="eb9fa73d484f74de" providerId="LiveId" clId="{F27AE141-ABE9-402A-A912-98C2543DEC7A}" dt="2023-08-28T11:39:26.658" v="4162" actId="20577"/>
          <ac:spMkLst>
            <pc:docMk/>
            <pc:sldMk cId="537943851" sldId="281"/>
            <ac:spMk id="5" creationId="{4BA7939B-5374-41D5-9A32-9555D88666DB}"/>
          </ac:spMkLst>
        </pc:spChg>
        <pc:spChg chg="add mod">
          <ac:chgData name="Yi Liu" userId="eb9fa73d484f74de" providerId="LiveId" clId="{F27AE141-ABE9-402A-A912-98C2543DEC7A}" dt="2023-08-28T11:39:30.500" v="4171" actId="20577"/>
          <ac:spMkLst>
            <pc:docMk/>
            <pc:sldMk cId="537943851" sldId="281"/>
            <ac:spMk id="6" creationId="{E27831B8-6AB0-47A6-9326-5FBC9826731F}"/>
          </ac:spMkLst>
        </pc:spChg>
        <pc:spChg chg="add mod">
          <ac:chgData name="Yi Liu" userId="eb9fa73d484f74de" providerId="LiveId" clId="{F27AE141-ABE9-402A-A912-98C2543DEC7A}" dt="2023-08-28T12:11:06.163" v="4490" actId="20577"/>
          <ac:spMkLst>
            <pc:docMk/>
            <pc:sldMk cId="537943851" sldId="281"/>
            <ac:spMk id="7" creationId="{FAED9732-BB6A-4B63-A213-F9678A0B8B1B}"/>
          </ac:spMkLst>
        </pc:spChg>
        <pc:spChg chg="add mod">
          <ac:chgData name="Yi Liu" userId="eb9fa73d484f74de" providerId="LiveId" clId="{F27AE141-ABE9-402A-A912-98C2543DEC7A}" dt="2023-08-28T12:11:10.126" v="4497" actId="20577"/>
          <ac:spMkLst>
            <pc:docMk/>
            <pc:sldMk cId="537943851" sldId="281"/>
            <ac:spMk id="8" creationId="{71E39D56-C2BB-404F-ABBF-47B649E621DC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0" creationId="{8328F930-B810-4E08-AE2E-06296B55EA0B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1" creationId="{CF8D990B-49DD-4789-AFEC-7FA1B09FB4A3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3" creationId="{15738BE1-CBDC-41D7-91F0-96D42048613C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4" creationId="{ACF87499-EE6D-424C-B35E-5D4A53BEB3BA}"/>
          </ac:spMkLst>
        </pc:spChg>
        <pc:spChg chg="add mod">
          <ac:chgData name="Yi Liu" userId="eb9fa73d484f74de" providerId="LiveId" clId="{F27AE141-ABE9-402A-A912-98C2543DEC7A}" dt="2023-08-29T02:59:54.645" v="6896" actId="1076"/>
          <ac:spMkLst>
            <pc:docMk/>
            <pc:sldMk cId="537943851" sldId="281"/>
            <ac:spMk id="16" creationId="{92F53499-9E9A-4854-AD68-A855135B1B1F}"/>
          </ac:spMkLst>
        </pc:spChg>
        <pc:spChg chg="add mod">
          <ac:chgData name="Yi Liu" userId="eb9fa73d484f74de" providerId="LiveId" clId="{F27AE141-ABE9-402A-A912-98C2543DEC7A}" dt="2023-08-28T11:38:23.702" v="4153" actId="1076"/>
          <ac:spMkLst>
            <pc:docMk/>
            <pc:sldMk cId="537943851" sldId="281"/>
            <ac:spMk id="17" creationId="{A08CE692-EA2F-4C02-8018-4B0EBDAD853B}"/>
          </ac:spMkLst>
        </pc:spChg>
        <pc:spChg chg="add mod">
          <ac:chgData name="Yi Liu" userId="eb9fa73d484f74de" providerId="LiveId" clId="{F27AE141-ABE9-402A-A912-98C2543DEC7A}" dt="2023-08-29T02:59:49.252" v="6895" actId="1036"/>
          <ac:spMkLst>
            <pc:docMk/>
            <pc:sldMk cId="537943851" sldId="281"/>
            <ac:spMk id="18" creationId="{00A0024B-B1A3-4D9A-8991-1B80B8E0030C}"/>
          </ac:spMkLst>
        </pc:spChg>
        <pc:cxnChg chg="add mod">
          <ac:chgData name="Yi Liu" userId="eb9fa73d484f74de" providerId="LiveId" clId="{F27AE141-ABE9-402A-A912-98C2543DEC7A}" dt="2023-08-28T11:39:34.895" v="4183" actId="20577"/>
          <ac:cxnSpMkLst>
            <pc:docMk/>
            <pc:sldMk cId="537943851" sldId="281"/>
            <ac:cxnSpMk id="9" creationId="{7CD880DE-314A-4445-ADD3-767CEEB0C706}"/>
          </ac:cxnSpMkLst>
        </pc:cxnChg>
        <pc:cxnChg chg="add mod">
          <ac:chgData name="Yi Liu" userId="eb9fa73d484f74de" providerId="LiveId" clId="{F27AE141-ABE9-402A-A912-98C2543DEC7A}" dt="2023-08-28T11:38:23.702" v="4153" actId="1076"/>
          <ac:cxnSpMkLst>
            <pc:docMk/>
            <pc:sldMk cId="537943851" sldId="281"/>
            <ac:cxnSpMk id="12" creationId="{83909731-FB29-4B2A-BB89-B3B2618CA08F}"/>
          </ac:cxnSpMkLst>
        </pc:cxnChg>
        <pc:cxnChg chg="add mod">
          <ac:chgData name="Yi Liu" userId="eb9fa73d484f74de" providerId="LiveId" clId="{F27AE141-ABE9-402A-A912-98C2543DEC7A}" dt="2023-08-29T02:59:49.252" v="6895" actId="1036"/>
          <ac:cxnSpMkLst>
            <pc:docMk/>
            <pc:sldMk cId="537943851" sldId="281"/>
            <ac:cxnSpMk id="15" creationId="{73F78D58-ECF2-408D-80EE-3394709A82EA}"/>
          </ac:cxnSpMkLst>
        </pc:cxnChg>
      </pc:sldChg>
      <pc:sldChg chg="addSp delSp modSp new mod modClrScheme chgLayout">
        <pc:chgData name="Yi Liu" userId="eb9fa73d484f74de" providerId="LiveId" clId="{F27AE141-ABE9-402A-A912-98C2543DEC7A}" dt="2023-08-29T02:40:58.963" v="6874" actId="478"/>
        <pc:sldMkLst>
          <pc:docMk/>
          <pc:sldMk cId="3258880510" sldId="282"/>
        </pc:sldMkLst>
        <pc:spChg chg="del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2" creationId="{4B9E23B6-4805-40B9-BB05-EA431C7135D0}"/>
          </ac:spMkLst>
        </pc:spChg>
        <pc:spChg chg="del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3" creationId="{CAAF4912-0B7B-49BE-8F1A-608FC7E3FF6D}"/>
          </ac:spMkLst>
        </pc:spChg>
        <pc:spChg chg="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4" creationId="{30F0E8A9-3FB5-4AE4-A89D-EAD9F73342A3}"/>
          </ac:spMkLst>
        </pc:spChg>
        <pc:spChg chg="add mod ord">
          <ac:chgData name="Yi Liu" userId="eb9fa73d484f74de" providerId="LiveId" clId="{F27AE141-ABE9-402A-A912-98C2543DEC7A}" dt="2023-08-28T11:40:25.519" v="4234" actId="20577"/>
          <ac:spMkLst>
            <pc:docMk/>
            <pc:sldMk cId="3258880510" sldId="282"/>
            <ac:spMk id="5" creationId="{049E3C7D-948F-44F9-B70C-E6440A64B8C7}"/>
          </ac:spMkLst>
        </pc:spChg>
        <pc:spChg chg="add mod ord">
          <ac:chgData name="Yi Liu" userId="eb9fa73d484f74de" providerId="LiveId" clId="{F27AE141-ABE9-402A-A912-98C2543DEC7A}" dt="2023-08-28T11:40:20.672" v="4216" actId="700"/>
          <ac:spMkLst>
            <pc:docMk/>
            <pc:sldMk cId="3258880510" sldId="282"/>
            <ac:spMk id="6" creationId="{1E7674E8-AEFE-4921-87B1-5DC0359FF38C}"/>
          </ac:spMkLst>
        </pc:spChg>
        <pc:picChg chg="add del mod">
          <ac:chgData name="Yi Liu" userId="eb9fa73d484f74de" providerId="LiveId" clId="{F27AE141-ABE9-402A-A912-98C2543DEC7A}" dt="2023-08-29T02:40:58.963" v="6874" actId="478"/>
          <ac:picMkLst>
            <pc:docMk/>
            <pc:sldMk cId="3258880510" sldId="282"/>
            <ac:picMk id="7" creationId="{540B6C26-B54A-4D76-A095-83F4059E728D}"/>
          </ac:picMkLst>
        </pc:picChg>
      </pc:sldChg>
      <pc:sldChg chg="addSp delSp modSp new mod">
        <pc:chgData name="Yi Liu" userId="eb9fa73d484f74de" providerId="LiveId" clId="{F27AE141-ABE9-402A-A912-98C2543DEC7A}" dt="2023-08-29T03:00:20.745" v="6901" actId="403"/>
        <pc:sldMkLst>
          <pc:docMk/>
          <pc:sldMk cId="608617279" sldId="283"/>
        </pc:sldMkLst>
        <pc:spChg chg="mod">
          <ac:chgData name="Yi Liu" userId="eb9fa73d484f74de" providerId="LiveId" clId="{F27AE141-ABE9-402A-A912-98C2543DEC7A}" dt="2023-08-28T11:42:00.325" v="4248" actId="20577"/>
          <ac:spMkLst>
            <pc:docMk/>
            <pc:sldMk cId="608617279" sldId="283"/>
            <ac:spMk id="2" creationId="{D8988743-9FAD-4A70-9122-E65696B00097}"/>
          </ac:spMkLst>
        </pc:spChg>
        <pc:spChg chg="del">
          <ac:chgData name="Yi Liu" userId="eb9fa73d484f74de" providerId="LiveId" clId="{F27AE141-ABE9-402A-A912-98C2543DEC7A}" dt="2023-08-28T11:42:01.762" v="4249" actId="22"/>
          <ac:spMkLst>
            <pc:docMk/>
            <pc:sldMk cId="608617279" sldId="283"/>
            <ac:spMk id="3" creationId="{CF0A027F-B9D6-4004-9834-8916FB46B672}"/>
          </ac:spMkLst>
        </pc:spChg>
        <pc:spChg chg="add mod">
          <ac:chgData name="Yi Liu" userId="eb9fa73d484f74de" providerId="LiveId" clId="{F27AE141-ABE9-402A-A912-98C2543DEC7A}" dt="2023-08-29T03:00:09.820" v="6898" actId="1076"/>
          <ac:spMkLst>
            <pc:docMk/>
            <pc:sldMk cId="608617279" sldId="283"/>
            <ac:spMk id="7" creationId="{A4DBE388-F6E4-476A-A600-E372FC6EE59B}"/>
          </ac:spMkLst>
        </pc:spChg>
        <pc:spChg chg="add mod">
          <ac:chgData name="Yi Liu" userId="eb9fa73d484f74de" providerId="LiveId" clId="{F27AE141-ABE9-402A-A912-98C2543DEC7A}" dt="2023-08-29T03:00:20.745" v="6901" actId="403"/>
          <ac:spMkLst>
            <pc:docMk/>
            <pc:sldMk cId="608617279" sldId="283"/>
            <ac:spMk id="8" creationId="{A1B82573-E690-4B86-8DEC-E1CBDA3B2D51}"/>
          </ac:spMkLst>
        </pc:spChg>
        <pc:picChg chg="add mod ord">
          <ac:chgData name="Yi Liu" userId="eb9fa73d484f74de" providerId="LiveId" clId="{F27AE141-ABE9-402A-A912-98C2543DEC7A}" dt="2023-08-29T03:00:06.317" v="6897" actId="14100"/>
          <ac:picMkLst>
            <pc:docMk/>
            <pc:sldMk cId="608617279" sldId="283"/>
            <ac:picMk id="6" creationId="{32F14633-3CA7-4ABF-83CD-902F0E11BB29}"/>
          </ac:picMkLst>
        </pc:picChg>
      </pc:sldChg>
      <pc:sldChg chg="addSp delSp modSp new mod">
        <pc:chgData name="Yi Liu" userId="eb9fa73d484f74de" providerId="LiveId" clId="{F27AE141-ABE9-402A-A912-98C2543DEC7A}" dt="2023-08-28T11:45:03.237" v="4326" actId="22"/>
        <pc:sldMkLst>
          <pc:docMk/>
          <pc:sldMk cId="3786540541" sldId="284"/>
        </pc:sldMkLst>
        <pc:spChg chg="mod">
          <ac:chgData name="Yi Liu" userId="eb9fa73d484f74de" providerId="LiveId" clId="{F27AE141-ABE9-402A-A912-98C2543DEC7A}" dt="2023-08-28T11:43:25.660" v="4325" actId="20577"/>
          <ac:spMkLst>
            <pc:docMk/>
            <pc:sldMk cId="3786540541" sldId="284"/>
            <ac:spMk id="2" creationId="{32D6877A-A6CF-41E6-8A16-8D7E98EAEB59}"/>
          </ac:spMkLst>
        </pc:spChg>
        <pc:spChg chg="del">
          <ac:chgData name="Yi Liu" userId="eb9fa73d484f74de" providerId="LiveId" clId="{F27AE141-ABE9-402A-A912-98C2543DEC7A}" dt="2023-08-28T11:45:03.237" v="4326" actId="22"/>
          <ac:spMkLst>
            <pc:docMk/>
            <pc:sldMk cId="3786540541" sldId="284"/>
            <ac:spMk id="3" creationId="{24BF035A-3DA6-4D24-BDE2-78A4F80275AD}"/>
          </ac:spMkLst>
        </pc:spChg>
        <pc:picChg chg="add mod ord">
          <ac:chgData name="Yi Liu" userId="eb9fa73d484f74de" providerId="LiveId" clId="{F27AE141-ABE9-402A-A912-98C2543DEC7A}" dt="2023-08-28T11:45:03.237" v="4326" actId="22"/>
          <ac:picMkLst>
            <pc:docMk/>
            <pc:sldMk cId="3786540541" sldId="284"/>
            <ac:picMk id="6" creationId="{1C4C9550-CE13-4EB7-8771-105589676265}"/>
          </ac:picMkLst>
        </pc:picChg>
      </pc:sldChg>
      <pc:sldChg chg="addSp delSp modSp new mod">
        <pc:chgData name="Yi Liu" userId="eb9fa73d484f74de" providerId="LiveId" clId="{F27AE141-ABE9-402A-A912-98C2543DEC7A}" dt="2023-08-28T11:52:03.366" v="4346" actId="1076"/>
        <pc:sldMkLst>
          <pc:docMk/>
          <pc:sldMk cId="3400260483" sldId="285"/>
        </pc:sldMkLst>
        <pc:spChg chg="mod">
          <ac:chgData name="Yi Liu" userId="eb9fa73d484f74de" providerId="LiveId" clId="{F27AE141-ABE9-402A-A912-98C2543DEC7A}" dt="2023-08-28T11:45:22.490" v="4344" actId="20577"/>
          <ac:spMkLst>
            <pc:docMk/>
            <pc:sldMk cId="3400260483" sldId="285"/>
            <ac:spMk id="2" creationId="{27CFBD48-4A96-403F-B8CE-C7565D36311B}"/>
          </ac:spMkLst>
        </pc:spChg>
        <pc:spChg chg="del">
          <ac:chgData name="Yi Liu" userId="eb9fa73d484f74de" providerId="LiveId" clId="{F27AE141-ABE9-402A-A912-98C2543DEC7A}" dt="2023-08-28T11:52:00.009" v="4345" actId="22"/>
          <ac:spMkLst>
            <pc:docMk/>
            <pc:sldMk cId="3400260483" sldId="285"/>
            <ac:spMk id="3" creationId="{26F0E615-D7ED-4738-BB09-A3C598CEC600}"/>
          </ac:spMkLst>
        </pc:spChg>
        <pc:picChg chg="add mod ord">
          <ac:chgData name="Yi Liu" userId="eb9fa73d484f74de" providerId="LiveId" clId="{F27AE141-ABE9-402A-A912-98C2543DEC7A}" dt="2023-08-28T11:52:03.366" v="4346" actId="1076"/>
          <ac:picMkLst>
            <pc:docMk/>
            <pc:sldMk cId="3400260483" sldId="285"/>
            <ac:picMk id="6" creationId="{DBABD17A-4B63-4F06-8452-438380AB9C4E}"/>
          </ac:picMkLst>
        </pc:picChg>
      </pc:sldChg>
      <pc:sldChg chg="addSp delSp modSp new mod modClrScheme chgLayout">
        <pc:chgData name="Yi Liu" userId="eb9fa73d484f74de" providerId="LiveId" clId="{F27AE141-ABE9-402A-A912-98C2543DEC7A}" dt="2023-08-28T11:52:51.626" v="4364" actId="20577"/>
        <pc:sldMkLst>
          <pc:docMk/>
          <pc:sldMk cId="1103801164" sldId="286"/>
        </pc:sldMkLst>
        <pc:spChg chg="del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2" creationId="{64ED1F8E-9742-4CFA-8F77-5E8B3770B5A0}"/>
          </ac:spMkLst>
        </pc:spChg>
        <pc:spChg chg="del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3" creationId="{2CD8FC5F-E78A-4B9D-917F-74F55FD26BB9}"/>
          </ac:spMkLst>
        </pc:spChg>
        <pc:spChg chg="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4" creationId="{F7C0037A-96A1-4AE9-98DE-7488527DA2CC}"/>
          </ac:spMkLst>
        </pc:spChg>
        <pc:spChg chg="add mod ord">
          <ac:chgData name="Yi Liu" userId="eb9fa73d484f74de" providerId="LiveId" clId="{F27AE141-ABE9-402A-A912-98C2543DEC7A}" dt="2023-08-28T11:52:51.626" v="4364" actId="20577"/>
          <ac:spMkLst>
            <pc:docMk/>
            <pc:sldMk cId="1103801164" sldId="286"/>
            <ac:spMk id="5" creationId="{426F85BF-4BB4-4E41-B879-9633032A1655}"/>
          </ac:spMkLst>
        </pc:spChg>
        <pc:spChg chg="add mod ord">
          <ac:chgData name="Yi Liu" userId="eb9fa73d484f74de" providerId="LiveId" clId="{F27AE141-ABE9-402A-A912-98C2543DEC7A}" dt="2023-08-28T11:52:45.450" v="4348" actId="700"/>
          <ac:spMkLst>
            <pc:docMk/>
            <pc:sldMk cId="1103801164" sldId="286"/>
            <ac:spMk id="6" creationId="{1D81695E-9FAF-4D92-952F-4C00F4246BB1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9T03:12:50.595" v="6907" actId="20577"/>
        <pc:sldMkLst>
          <pc:docMk/>
          <pc:sldMk cId="4288409196" sldId="287"/>
        </pc:sldMkLst>
        <pc:spChg chg="del 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2" creationId="{F40FD583-5481-4558-AA7E-2F087B309957}"/>
          </ac:spMkLst>
        </pc:spChg>
        <pc:spChg chg="del 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3" creationId="{14649060-6DF4-497E-BAE2-BEDDE7A3DCC4}"/>
          </ac:spMkLst>
        </pc:spChg>
        <pc:spChg chg="mod ord">
          <ac:chgData name="Yi Liu" userId="eb9fa73d484f74de" providerId="LiveId" clId="{F27AE141-ABE9-402A-A912-98C2543DEC7A}" dt="2023-08-28T11:53:04.013" v="4366" actId="700"/>
          <ac:spMkLst>
            <pc:docMk/>
            <pc:sldMk cId="4288409196" sldId="287"/>
            <ac:spMk id="4" creationId="{5386C7DD-3862-408E-ABC7-1632953A865A}"/>
          </ac:spMkLst>
        </pc:spChg>
        <pc:spChg chg="add mod ord">
          <ac:chgData name="Yi Liu" userId="eb9fa73d484f74de" providerId="LiveId" clId="{F27AE141-ABE9-402A-A912-98C2543DEC7A}" dt="2023-08-28T11:54:03.080" v="4398" actId="2711"/>
          <ac:spMkLst>
            <pc:docMk/>
            <pc:sldMk cId="4288409196" sldId="287"/>
            <ac:spMk id="5" creationId="{C6610A02-3E87-4C37-9121-4C5691C1ECDD}"/>
          </ac:spMkLst>
        </pc:spChg>
        <pc:spChg chg="add del mod ord">
          <ac:chgData name="Yi Liu" userId="eb9fa73d484f74de" providerId="LiveId" clId="{F27AE141-ABE9-402A-A912-98C2543DEC7A}" dt="2023-08-28T11:54:17.106" v="4400" actId="478"/>
          <ac:spMkLst>
            <pc:docMk/>
            <pc:sldMk cId="4288409196" sldId="287"/>
            <ac:spMk id="6" creationId="{CA7F25DB-2DC2-439F-B39C-721880394211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7" creationId="{3662EEA0-1D95-49D9-82CD-54CD9190134B}"/>
          </ac:spMkLst>
        </pc:spChg>
        <pc:spChg chg="add mod">
          <ac:chgData name="Yi Liu" userId="eb9fa73d484f74de" providerId="LiveId" clId="{F27AE141-ABE9-402A-A912-98C2543DEC7A}" dt="2023-08-29T03:12:50.595" v="6907" actId="20577"/>
          <ac:spMkLst>
            <pc:docMk/>
            <pc:sldMk cId="4288409196" sldId="287"/>
            <ac:spMk id="8" creationId="{E79B0735-AC00-4737-9182-2698AD0C8161}"/>
          </ac:spMkLst>
        </pc:spChg>
        <pc:spChg chg="add mod">
          <ac:chgData name="Yi Liu" userId="eb9fa73d484f74de" providerId="LiveId" clId="{F27AE141-ABE9-402A-A912-98C2543DEC7A}" dt="2023-08-28T11:54:33.280" v="4415" actId="20577"/>
          <ac:spMkLst>
            <pc:docMk/>
            <pc:sldMk cId="4288409196" sldId="287"/>
            <ac:spMk id="9" creationId="{7853F425-4899-4186-B236-4C157CD72575}"/>
          </ac:spMkLst>
        </pc:spChg>
        <pc:spChg chg="add mod">
          <ac:chgData name="Yi Liu" userId="eb9fa73d484f74de" providerId="LiveId" clId="{F27AE141-ABE9-402A-A912-98C2543DEC7A}" dt="2023-08-28T11:55:59.672" v="4437" actId="1076"/>
          <ac:spMkLst>
            <pc:docMk/>
            <pc:sldMk cId="4288409196" sldId="287"/>
            <ac:spMk id="10" creationId="{8F2E3F05-0DA9-44AD-9C9D-3E2090E3DED5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1" creationId="{B9852826-6D36-4960-AD47-70A1F4015E72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2" creationId="{BFF83563-6BA6-49DB-AE15-103ED6BF7867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3" creationId="{15B10324-5103-4367-9D10-4BB5F639C655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4" creationId="{729BC011-BFE7-4FA8-86F7-F869CAE27EE8}"/>
          </ac:spMkLst>
        </pc:spChg>
        <pc:spChg chg="add mod">
          <ac:chgData name="Yi Liu" userId="eb9fa73d484f74de" providerId="LiveId" clId="{F27AE141-ABE9-402A-A912-98C2543DEC7A}" dt="2023-08-28T11:54:12.494" v="4399"/>
          <ac:spMkLst>
            <pc:docMk/>
            <pc:sldMk cId="4288409196" sldId="287"/>
            <ac:spMk id="15" creationId="{BECC31E6-799B-4593-BDC7-EF131D74E801}"/>
          </ac:spMkLst>
        </pc:spChg>
      </pc:sldChg>
      <pc:sldChg chg="addSp delSp modSp new mod">
        <pc:chgData name="Yi Liu" userId="eb9fa73d484f74de" providerId="LiveId" clId="{F27AE141-ABE9-402A-A912-98C2543DEC7A}" dt="2023-08-29T03:12:37.034" v="6903"/>
        <pc:sldMkLst>
          <pc:docMk/>
          <pc:sldMk cId="1520775680" sldId="288"/>
        </pc:sldMkLst>
        <pc:spChg chg="mod">
          <ac:chgData name="Yi Liu" userId="eb9fa73d484f74de" providerId="LiveId" clId="{F27AE141-ABE9-402A-A912-98C2543DEC7A}" dt="2023-08-28T12:08:21.376" v="4443" actId="20577"/>
          <ac:spMkLst>
            <pc:docMk/>
            <pc:sldMk cId="1520775680" sldId="288"/>
            <ac:spMk id="2" creationId="{EBFB9BD0-9748-43B5-A0FC-1273E44CBCCF}"/>
          </ac:spMkLst>
        </pc:spChg>
        <pc:spChg chg="del">
          <ac:chgData name="Yi Liu" userId="eb9fa73d484f74de" providerId="LiveId" clId="{F27AE141-ABE9-402A-A912-98C2543DEC7A}" dt="2023-08-28T12:08:34.069" v="4445" actId="478"/>
          <ac:spMkLst>
            <pc:docMk/>
            <pc:sldMk cId="1520775680" sldId="288"/>
            <ac:spMk id="3" creationId="{DA952C52-B361-4830-B892-305D85FDE3AE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5" creationId="{AF1A952D-D30E-4BC5-B148-58692FC106FA}"/>
          </ac:spMkLst>
        </pc:spChg>
        <pc:spChg chg="add mod">
          <ac:chgData name="Yi Liu" userId="eb9fa73d484f74de" providerId="LiveId" clId="{F27AE141-ABE9-402A-A912-98C2543DEC7A}" dt="2023-08-28T12:10:50.798" v="4476" actId="20577"/>
          <ac:spMkLst>
            <pc:docMk/>
            <pc:sldMk cId="1520775680" sldId="288"/>
            <ac:spMk id="6" creationId="{EAF64D9C-F20E-4855-8F1A-FBB70BAA630D}"/>
          </ac:spMkLst>
        </pc:spChg>
        <pc:spChg chg="add mod">
          <ac:chgData name="Yi Liu" userId="eb9fa73d484f74de" providerId="LiveId" clId="{F27AE141-ABE9-402A-A912-98C2543DEC7A}" dt="2023-08-28T12:08:41.582" v="4460" actId="20577"/>
          <ac:spMkLst>
            <pc:docMk/>
            <pc:sldMk cId="1520775680" sldId="288"/>
            <ac:spMk id="7" creationId="{19510C14-1177-4278-846E-430033A2354D}"/>
          </ac:spMkLst>
        </pc:spChg>
        <pc:spChg chg="add del mod">
          <ac:chgData name="Yi Liu" userId="eb9fa73d484f74de" providerId="LiveId" clId="{F27AE141-ABE9-402A-A912-98C2543DEC7A}" dt="2023-08-29T03:12:36.748" v="6902" actId="478"/>
          <ac:spMkLst>
            <pc:docMk/>
            <pc:sldMk cId="1520775680" sldId="288"/>
            <ac:spMk id="8" creationId="{B37ED204-CC97-4F6F-9E36-4C777CE907A5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9" creationId="{B0922D31-0C0A-44D1-94D5-C2C97AB34A00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0" creationId="{BC77EC61-C53B-402A-AFB5-8B47E24EBEF0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1" creationId="{05411AED-EBB2-4EA7-949C-A4170898F14D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2" creationId="{AEF86C75-071F-4E28-A706-B22E8BF558B9}"/>
          </ac:spMkLst>
        </pc:spChg>
        <pc:spChg chg="add mod">
          <ac:chgData name="Yi Liu" userId="eb9fa73d484f74de" providerId="LiveId" clId="{F27AE141-ABE9-402A-A912-98C2543DEC7A}" dt="2023-08-28T12:08:31.473" v="4444"/>
          <ac:spMkLst>
            <pc:docMk/>
            <pc:sldMk cId="1520775680" sldId="288"/>
            <ac:spMk id="13" creationId="{B4AFD6A0-9CCC-4F79-BCFC-58DC86A407C1}"/>
          </ac:spMkLst>
        </pc:spChg>
        <pc:spChg chg="add mod">
          <ac:chgData name="Yi Liu" userId="eb9fa73d484f74de" providerId="LiveId" clId="{F27AE141-ABE9-402A-A912-98C2543DEC7A}" dt="2023-08-29T03:12:37.034" v="6903"/>
          <ac:spMkLst>
            <pc:docMk/>
            <pc:sldMk cId="1520775680" sldId="288"/>
            <ac:spMk id="14" creationId="{23399C16-11BA-4C3B-B579-1A96BFD73959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12:11:54.861" v="4515" actId="20577"/>
        <pc:sldMkLst>
          <pc:docMk/>
          <pc:sldMk cId="1553280345" sldId="289"/>
        </pc:sldMkLst>
        <pc:spChg chg="del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2" creationId="{00D13E2D-B911-4609-86BC-95093B500F21}"/>
          </ac:spMkLst>
        </pc:spChg>
        <pc:spChg chg="del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3" creationId="{F60E8A7F-7C80-4056-94AE-33D86573546A}"/>
          </ac:spMkLst>
        </pc:spChg>
        <pc:spChg chg="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4" creationId="{F7B07A4A-C07A-4102-A0B1-5FF4F53A55BC}"/>
          </ac:spMkLst>
        </pc:spChg>
        <pc:spChg chg="add mod ord">
          <ac:chgData name="Yi Liu" userId="eb9fa73d484f74de" providerId="LiveId" clId="{F27AE141-ABE9-402A-A912-98C2543DEC7A}" dt="2023-08-28T12:11:54.861" v="4515" actId="20577"/>
          <ac:spMkLst>
            <pc:docMk/>
            <pc:sldMk cId="1553280345" sldId="289"/>
            <ac:spMk id="5" creationId="{59276DB5-CA93-42C1-921E-38835FB524CA}"/>
          </ac:spMkLst>
        </pc:spChg>
        <pc:spChg chg="add mod ord">
          <ac:chgData name="Yi Liu" userId="eb9fa73d484f74de" providerId="LiveId" clId="{F27AE141-ABE9-402A-A912-98C2543DEC7A}" dt="2023-08-28T12:11:45.453" v="4499" actId="700"/>
          <ac:spMkLst>
            <pc:docMk/>
            <pc:sldMk cId="1553280345" sldId="289"/>
            <ac:spMk id="6" creationId="{5F9516BC-643B-4496-9318-7C5AB3AB3046}"/>
          </ac:spMkLst>
        </pc:spChg>
      </pc:sldChg>
      <pc:sldChg chg="addSp delSp modSp new mod modClrScheme modAnim chgLayout">
        <pc:chgData name="Yi Liu" userId="eb9fa73d484f74de" providerId="LiveId" clId="{F27AE141-ABE9-402A-A912-98C2543DEC7A}" dt="2023-08-29T03:47:48.023" v="7082"/>
        <pc:sldMkLst>
          <pc:docMk/>
          <pc:sldMk cId="2510296976" sldId="290"/>
        </pc:sldMkLst>
        <pc:spChg chg="del 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2" creationId="{846947A1-6CFD-46F8-ACF8-C5BCF5BAC7DA}"/>
          </ac:spMkLst>
        </pc:spChg>
        <pc:spChg chg="del 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3" creationId="{21A7C0D2-C8CD-4B36-9FB8-3DC52B970C8C}"/>
          </ac:spMkLst>
        </pc:spChg>
        <pc:spChg chg="mod ord">
          <ac:chgData name="Yi Liu" userId="eb9fa73d484f74de" providerId="LiveId" clId="{F27AE141-ABE9-402A-A912-98C2543DEC7A}" dt="2023-08-28T12:12:05.231" v="4517" actId="700"/>
          <ac:spMkLst>
            <pc:docMk/>
            <pc:sldMk cId="2510296976" sldId="290"/>
            <ac:spMk id="4" creationId="{4FCFA66E-7236-471E-BAAE-A2DDC0CEA9E5}"/>
          </ac:spMkLst>
        </pc:spChg>
        <pc:spChg chg="add mod ord">
          <ac:chgData name="Yi Liu" userId="eb9fa73d484f74de" providerId="LiveId" clId="{F27AE141-ABE9-402A-A912-98C2543DEC7A}" dt="2023-08-28T12:33:50.391" v="4722" actId="20577"/>
          <ac:spMkLst>
            <pc:docMk/>
            <pc:sldMk cId="2510296976" sldId="290"/>
            <ac:spMk id="5" creationId="{C7EB9745-2A3B-4D65-95F5-BD621E3969E4}"/>
          </ac:spMkLst>
        </pc:spChg>
        <pc:spChg chg="add mod ord">
          <ac:chgData name="Yi Liu" userId="eb9fa73d484f74de" providerId="LiveId" clId="{F27AE141-ABE9-402A-A912-98C2543DEC7A}" dt="2023-08-29T03:47:48.023" v="7082"/>
          <ac:spMkLst>
            <pc:docMk/>
            <pc:sldMk cId="2510296976" sldId="290"/>
            <ac:spMk id="6" creationId="{060A7124-F0EB-4E84-9CA7-AD3942D33500}"/>
          </ac:spMkLst>
        </pc:spChg>
        <pc:picChg chg="add mod">
          <ac:chgData name="Yi Liu" userId="eb9fa73d484f74de" providerId="LiveId" clId="{F27AE141-ABE9-402A-A912-98C2543DEC7A}" dt="2023-08-29T03:42:05.855" v="7081" actId="1076"/>
          <ac:picMkLst>
            <pc:docMk/>
            <pc:sldMk cId="2510296976" sldId="290"/>
            <ac:picMk id="7" creationId="{63E1E413-0CA7-4778-A992-80D87B4E8238}"/>
          </ac:picMkLst>
        </pc:picChg>
      </pc:sldChg>
      <pc:sldChg chg="addSp modSp new mod modAnim">
        <pc:chgData name="Yi Liu" userId="eb9fa73d484f74de" providerId="LiveId" clId="{F27AE141-ABE9-402A-A912-98C2543DEC7A}" dt="2023-08-29T03:20:44.847" v="6964"/>
        <pc:sldMkLst>
          <pc:docMk/>
          <pc:sldMk cId="1786153376" sldId="291"/>
        </pc:sldMkLst>
        <pc:spChg chg="mod">
          <ac:chgData name="Yi Liu" userId="eb9fa73d484f74de" providerId="LiveId" clId="{F27AE141-ABE9-402A-A912-98C2543DEC7A}" dt="2023-08-28T12:33:57.123" v="4743" actId="20577"/>
          <ac:spMkLst>
            <pc:docMk/>
            <pc:sldMk cId="1786153376" sldId="291"/>
            <ac:spMk id="2" creationId="{4FDC9682-79D9-4DD9-9D6A-3AF8B30137A1}"/>
          </ac:spMkLst>
        </pc:spChg>
        <pc:spChg chg="mod">
          <ac:chgData name="Yi Liu" userId="eb9fa73d484f74de" providerId="LiveId" clId="{F27AE141-ABE9-402A-A912-98C2543DEC7A}" dt="2023-08-28T12:35:23.719" v="4774" actId="20577"/>
          <ac:spMkLst>
            <pc:docMk/>
            <pc:sldMk cId="1786153376" sldId="291"/>
            <ac:spMk id="3" creationId="{B56E7D80-9D40-4AEB-A875-B8D6A25DE4CE}"/>
          </ac:spMkLst>
        </pc:spChg>
        <pc:spChg chg="add mod">
          <ac:chgData name="Yi Liu" userId="eb9fa73d484f74de" providerId="LiveId" clId="{F27AE141-ABE9-402A-A912-98C2543DEC7A}" dt="2023-08-29T03:20:42.005" v="6963" actId="1076"/>
          <ac:spMkLst>
            <pc:docMk/>
            <pc:sldMk cId="1786153376" sldId="291"/>
            <ac:spMk id="5" creationId="{424D7D97-BBAA-45C3-B52D-466BCDF1350E}"/>
          </ac:spMkLst>
        </pc:spChg>
      </pc:sldChg>
      <pc:sldChg chg="modSp new mod ord">
        <pc:chgData name="Yi Liu" userId="eb9fa73d484f74de" providerId="LiveId" clId="{F27AE141-ABE9-402A-A912-98C2543DEC7A}" dt="2023-08-28T12:38:46.251" v="5172"/>
        <pc:sldMkLst>
          <pc:docMk/>
          <pc:sldMk cId="2389533724" sldId="292"/>
        </pc:sldMkLst>
        <pc:spChg chg="mod">
          <ac:chgData name="Yi Liu" userId="eb9fa73d484f74de" providerId="LiveId" clId="{F27AE141-ABE9-402A-A912-98C2543DEC7A}" dt="2023-08-28T12:36:31.732" v="4888" actId="20577"/>
          <ac:spMkLst>
            <pc:docMk/>
            <pc:sldMk cId="2389533724" sldId="292"/>
            <ac:spMk id="2" creationId="{2182B24C-FF21-4E00-996D-F13183D132BF}"/>
          </ac:spMkLst>
        </pc:spChg>
        <pc:spChg chg="mod">
          <ac:chgData name="Yi Liu" userId="eb9fa73d484f74de" providerId="LiveId" clId="{F27AE141-ABE9-402A-A912-98C2543DEC7A}" dt="2023-08-28T12:38:20.604" v="5169" actId="20577"/>
          <ac:spMkLst>
            <pc:docMk/>
            <pc:sldMk cId="2389533724" sldId="292"/>
            <ac:spMk id="3" creationId="{5D12C691-3C31-4159-88A1-666BF5C1325F}"/>
          </ac:spMkLst>
        </pc:spChg>
      </pc:sldChg>
      <pc:sldChg chg="addSp modSp new mod">
        <pc:chgData name="Yi Liu" userId="eb9fa73d484f74de" providerId="LiveId" clId="{F27AE141-ABE9-402A-A912-98C2543DEC7A}" dt="2023-08-28T12:39:55.777" v="5304" actId="20577"/>
        <pc:sldMkLst>
          <pc:docMk/>
          <pc:sldMk cId="904333619" sldId="293"/>
        </pc:sldMkLst>
        <pc:spChg chg="mod">
          <ac:chgData name="Yi Liu" userId="eb9fa73d484f74de" providerId="LiveId" clId="{F27AE141-ABE9-402A-A912-98C2543DEC7A}" dt="2023-08-28T12:38:50.327" v="5189" actId="20577"/>
          <ac:spMkLst>
            <pc:docMk/>
            <pc:sldMk cId="904333619" sldId="293"/>
            <ac:spMk id="2" creationId="{7BF4D2FE-F96D-4F5C-BCDE-5B9791ACDB02}"/>
          </ac:spMkLst>
        </pc:spChg>
        <pc:spChg chg="mod">
          <ac:chgData name="Yi Liu" userId="eb9fa73d484f74de" providerId="LiveId" clId="{F27AE141-ABE9-402A-A912-98C2543DEC7A}" dt="2023-08-28T12:39:05.640" v="5195" actId="207"/>
          <ac:spMkLst>
            <pc:docMk/>
            <pc:sldMk cId="904333619" sldId="293"/>
            <ac:spMk id="3" creationId="{635397D4-B6B3-4108-A160-F75C8E8B5227}"/>
          </ac:spMkLst>
        </pc:spChg>
        <pc:spChg chg="add mod">
          <ac:chgData name="Yi Liu" userId="eb9fa73d484f74de" providerId="LiveId" clId="{F27AE141-ABE9-402A-A912-98C2543DEC7A}" dt="2023-08-28T12:39:55.777" v="5304" actId="20577"/>
          <ac:spMkLst>
            <pc:docMk/>
            <pc:sldMk cId="904333619" sldId="293"/>
            <ac:spMk id="5" creationId="{8A8CE016-B324-4B03-A9FE-E64BFB4EEFC0}"/>
          </ac:spMkLst>
        </pc:spChg>
      </pc:sldChg>
      <pc:sldChg chg="addSp delSp modSp new mod">
        <pc:chgData name="Yi Liu" userId="eb9fa73d484f74de" providerId="LiveId" clId="{F27AE141-ABE9-402A-A912-98C2543DEC7A}" dt="2023-08-28T12:42:58.201" v="5327" actId="1076"/>
        <pc:sldMkLst>
          <pc:docMk/>
          <pc:sldMk cId="2344024321" sldId="294"/>
        </pc:sldMkLst>
        <pc:spChg chg="mod">
          <ac:chgData name="Yi Liu" userId="eb9fa73d484f74de" providerId="LiveId" clId="{F27AE141-ABE9-402A-A912-98C2543DEC7A}" dt="2023-08-28T12:42:41.876" v="5322" actId="20577"/>
          <ac:spMkLst>
            <pc:docMk/>
            <pc:sldMk cId="2344024321" sldId="294"/>
            <ac:spMk id="2" creationId="{CDBFB3B0-7B54-4862-A072-5E9F3AFFE62B}"/>
          </ac:spMkLst>
        </pc:spChg>
        <pc:spChg chg="del">
          <ac:chgData name="Yi Liu" userId="eb9fa73d484f74de" providerId="LiveId" clId="{F27AE141-ABE9-402A-A912-98C2543DEC7A}" dt="2023-08-28T12:42:43.115" v="5323" actId="22"/>
          <ac:spMkLst>
            <pc:docMk/>
            <pc:sldMk cId="2344024321" sldId="294"/>
            <ac:spMk id="3" creationId="{731C1A72-15F6-4FF9-B42E-E50164893DEE}"/>
          </ac:spMkLst>
        </pc:spChg>
        <pc:spChg chg="add mod">
          <ac:chgData name="Yi Liu" userId="eb9fa73d484f74de" providerId="LiveId" clId="{F27AE141-ABE9-402A-A912-98C2543DEC7A}" dt="2023-08-28T12:42:55.116" v="5326" actId="1076"/>
          <ac:spMkLst>
            <pc:docMk/>
            <pc:sldMk cId="2344024321" sldId="294"/>
            <ac:spMk id="7" creationId="{94A94C16-FB3A-4A4C-90BA-CA01DAA08830}"/>
          </ac:spMkLst>
        </pc:spChg>
        <pc:spChg chg="add mod">
          <ac:chgData name="Yi Liu" userId="eb9fa73d484f74de" providerId="LiveId" clId="{F27AE141-ABE9-402A-A912-98C2543DEC7A}" dt="2023-08-28T12:42:55.116" v="5326" actId="1076"/>
          <ac:spMkLst>
            <pc:docMk/>
            <pc:sldMk cId="2344024321" sldId="294"/>
            <ac:spMk id="8" creationId="{67CA4983-85E5-4AE1-AFDD-48C28338EF83}"/>
          </ac:spMkLst>
        </pc:spChg>
        <pc:picChg chg="add mod ord">
          <ac:chgData name="Yi Liu" userId="eb9fa73d484f74de" providerId="LiveId" clId="{F27AE141-ABE9-402A-A912-98C2543DEC7A}" dt="2023-08-28T12:42:58.201" v="5327" actId="1076"/>
          <ac:picMkLst>
            <pc:docMk/>
            <pc:sldMk cId="2344024321" sldId="294"/>
            <ac:picMk id="6" creationId="{838204B3-0B54-46E2-B92D-335116D42156}"/>
          </ac:picMkLst>
        </pc:picChg>
      </pc:sldChg>
      <pc:sldChg chg="addSp modSp new mod">
        <pc:chgData name="Yi Liu" userId="eb9fa73d484f74de" providerId="LiveId" clId="{F27AE141-ABE9-402A-A912-98C2543DEC7A}" dt="2023-08-28T12:45:29.149" v="5623" actId="1076"/>
        <pc:sldMkLst>
          <pc:docMk/>
          <pc:sldMk cId="160034299" sldId="295"/>
        </pc:sldMkLst>
        <pc:spChg chg="mod">
          <ac:chgData name="Yi Liu" userId="eb9fa73d484f74de" providerId="LiveId" clId="{F27AE141-ABE9-402A-A912-98C2543DEC7A}" dt="2023-08-28T12:43:34.922" v="5387" actId="20577"/>
          <ac:spMkLst>
            <pc:docMk/>
            <pc:sldMk cId="160034299" sldId="295"/>
            <ac:spMk id="2" creationId="{01C4471E-FCF7-4B0B-8EF8-99DAC8D1D348}"/>
          </ac:spMkLst>
        </pc:spChg>
        <pc:spChg chg="mod">
          <ac:chgData name="Yi Liu" userId="eb9fa73d484f74de" providerId="LiveId" clId="{F27AE141-ABE9-402A-A912-98C2543DEC7A}" dt="2023-08-28T12:45:15.259" v="5621" actId="20577"/>
          <ac:spMkLst>
            <pc:docMk/>
            <pc:sldMk cId="160034299" sldId="295"/>
            <ac:spMk id="3" creationId="{8B9FA6F2-8DE4-4874-AB27-FE0DB760B0CC}"/>
          </ac:spMkLst>
        </pc:spChg>
        <pc:picChg chg="add mod">
          <ac:chgData name="Yi Liu" userId="eb9fa73d484f74de" providerId="LiveId" clId="{F27AE141-ABE9-402A-A912-98C2543DEC7A}" dt="2023-08-28T12:45:29.149" v="5623" actId="1076"/>
          <ac:picMkLst>
            <pc:docMk/>
            <pc:sldMk cId="160034299" sldId="295"/>
            <ac:picMk id="5" creationId="{7D2B080D-943B-45EE-A3CE-B21A163144AE}"/>
          </ac:picMkLst>
        </pc:picChg>
      </pc:sldChg>
      <pc:sldChg chg="addSp delSp modSp new mod">
        <pc:chgData name="Yi Liu" userId="eb9fa73d484f74de" providerId="LiveId" clId="{F27AE141-ABE9-402A-A912-98C2543DEC7A}" dt="2023-08-28T13:23:11.025" v="6555" actId="20577"/>
        <pc:sldMkLst>
          <pc:docMk/>
          <pc:sldMk cId="2407201230" sldId="296"/>
        </pc:sldMkLst>
        <pc:spChg chg="mod">
          <ac:chgData name="Yi Liu" userId="eb9fa73d484f74de" providerId="LiveId" clId="{F27AE141-ABE9-402A-A912-98C2543DEC7A}" dt="2023-08-28T12:46:39.942" v="5629"/>
          <ac:spMkLst>
            <pc:docMk/>
            <pc:sldMk cId="2407201230" sldId="296"/>
            <ac:spMk id="2" creationId="{68665501-FEAA-491F-85F7-F40BE1EB1B70}"/>
          </ac:spMkLst>
        </pc:spChg>
        <pc:spChg chg="del mod">
          <ac:chgData name="Yi Liu" userId="eb9fa73d484f74de" providerId="LiveId" clId="{F27AE141-ABE9-402A-A912-98C2543DEC7A}" dt="2023-08-28T12:46:50.146" v="5632" actId="478"/>
          <ac:spMkLst>
            <pc:docMk/>
            <pc:sldMk cId="2407201230" sldId="296"/>
            <ac:spMk id="3" creationId="{345263C0-789E-4C9B-A360-279720E0F030}"/>
          </ac:spMkLst>
        </pc:spChg>
        <pc:spChg chg="add mod">
          <ac:chgData name="Yi Liu" userId="eb9fa73d484f74de" providerId="LiveId" clId="{F27AE141-ABE9-402A-A912-98C2543DEC7A}" dt="2023-08-28T12:46:53.901" v="5634" actId="1076"/>
          <ac:spMkLst>
            <pc:docMk/>
            <pc:sldMk cId="2407201230" sldId="296"/>
            <ac:spMk id="6" creationId="{525C0759-A4B2-4B13-8A2B-7D1DB71F89F4}"/>
          </ac:spMkLst>
        </pc:spChg>
        <pc:spChg chg="add mod">
          <ac:chgData name="Yi Liu" userId="eb9fa73d484f74de" providerId="LiveId" clId="{F27AE141-ABE9-402A-A912-98C2543DEC7A}" dt="2023-08-28T13:23:11.025" v="6555" actId="20577"/>
          <ac:spMkLst>
            <pc:docMk/>
            <pc:sldMk cId="2407201230" sldId="296"/>
            <ac:spMk id="7" creationId="{8C4E6FC4-1989-42D6-AB1D-BD75B7BDDFA2}"/>
          </ac:spMkLst>
        </pc:spChg>
      </pc:sldChg>
      <pc:sldChg chg="new del">
        <pc:chgData name="Yi Liu" userId="eb9fa73d484f74de" providerId="LiveId" clId="{F27AE141-ABE9-402A-A912-98C2543DEC7A}" dt="2023-08-28T13:33:30.986" v="6704" actId="47"/>
        <pc:sldMkLst>
          <pc:docMk/>
          <pc:sldMk cId="3175955746" sldId="297"/>
        </pc:sldMkLst>
      </pc:sldChg>
      <pc:sldChg chg="addSp delSp modSp add mod">
        <pc:chgData name="Yi Liu" userId="eb9fa73d484f74de" providerId="LiveId" clId="{F27AE141-ABE9-402A-A912-98C2543DEC7A}" dt="2023-08-28T12:52:02.537" v="5691" actId="22"/>
        <pc:sldMkLst>
          <pc:docMk/>
          <pc:sldMk cId="2184873127" sldId="298"/>
        </pc:sldMkLst>
        <pc:spChg chg="del mod">
          <ac:chgData name="Yi Liu" userId="eb9fa73d484f74de" providerId="LiveId" clId="{F27AE141-ABE9-402A-A912-98C2543DEC7A}" dt="2023-08-28T12:51:05.174" v="5676" actId="478"/>
          <ac:spMkLst>
            <pc:docMk/>
            <pc:sldMk cId="2184873127" sldId="298"/>
            <ac:spMk id="7" creationId="{8C4E6FC4-1989-42D6-AB1D-BD75B7BDDFA2}"/>
          </ac:spMkLst>
        </pc:spChg>
        <pc:spChg chg="add mod">
          <ac:chgData name="Yi Liu" userId="eb9fa73d484f74de" providerId="LiveId" clId="{F27AE141-ABE9-402A-A912-98C2543DEC7A}" dt="2023-08-28T12:51:41.712" v="5689" actId="20577"/>
          <ac:spMkLst>
            <pc:docMk/>
            <pc:sldMk cId="2184873127" sldId="298"/>
            <ac:spMk id="8" creationId="{5C551191-455C-4F58-B910-A010C7D85AFA}"/>
          </ac:spMkLst>
        </pc:spChg>
        <pc:spChg chg="add del">
          <ac:chgData name="Yi Liu" userId="eb9fa73d484f74de" providerId="LiveId" clId="{F27AE141-ABE9-402A-A912-98C2543DEC7A}" dt="2023-08-28T12:52:02.537" v="5691" actId="22"/>
          <ac:spMkLst>
            <pc:docMk/>
            <pc:sldMk cId="2184873127" sldId="298"/>
            <ac:spMk id="9" creationId="{58A6E6B6-A5F0-4192-B67C-A9F488E3F7B0}"/>
          </ac:spMkLst>
        </pc:spChg>
      </pc:sldChg>
      <pc:sldChg chg="addSp delSp modSp add mod">
        <pc:chgData name="Yi Liu" userId="eb9fa73d484f74de" providerId="LiveId" clId="{F27AE141-ABE9-402A-A912-98C2543DEC7A}" dt="2023-08-28T13:27:01.561" v="6639" actId="20577"/>
        <pc:sldMkLst>
          <pc:docMk/>
          <pc:sldMk cId="3347462471" sldId="299"/>
        </pc:sldMkLst>
        <pc:spChg chg="add del">
          <ac:chgData name="Yi Liu" userId="eb9fa73d484f74de" providerId="LiveId" clId="{F27AE141-ABE9-402A-A912-98C2543DEC7A}" dt="2023-08-28T12:53:01.283" v="5718" actId="22"/>
          <ac:spMkLst>
            <pc:docMk/>
            <pc:sldMk cId="3347462471" sldId="299"/>
            <ac:spMk id="7" creationId="{4C4E4A93-6198-4F9B-8658-38A0604DDEEF}"/>
          </ac:spMkLst>
        </pc:spChg>
        <pc:spChg chg="mod">
          <ac:chgData name="Yi Liu" userId="eb9fa73d484f74de" providerId="LiveId" clId="{F27AE141-ABE9-402A-A912-98C2543DEC7A}" dt="2023-08-28T13:27:01.561" v="6639" actId="20577"/>
          <ac:spMkLst>
            <pc:docMk/>
            <pc:sldMk cId="3347462471" sldId="299"/>
            <ac:spMk id="8" creationId="{5C551191-455C-4F58-B910-A010C7D85AFA}"/>
          </ac:spMkLst>
        </pc:spChg>
      </pc:sldChg>
      <pc:sldChg chg="addSp delSp modSp add mod">
        <pc:chgData name="Yi Liu" userId="eb9fa73d484f74de" providerId="LiveId" clId="{F27AE141-ABE9-402A-A912-98C2543DEC7A}" dt="2023-08-28T12:56:45.149" v="5740" actId="22"/>
        <pc:sldMkLst>
          <pc:docMk/>
          <pc:sldMk cId="810883180" sldId="300"/>
        </pc:sldMkLst>
        <pc:spChg chg="add del">
          <ac:chgData name="Yi Liu" userId="eb9fa73d484f74de" providerId="LiveId" clId="{F27AE141-ABE9-402A-A912-98C2543DEC7A}" dt="2023-08-28T12:56:45.149" v="5740" actId="22"/>
          <ac:spMkLst>
            <pc:docMk/>
            <pc:sldMk cId="810883180" sldId="300"/>
            <ac:spMk id="7" creationId="{824D7D63-8AB9-4E2E-B72F-A99858A4F6DA}"/>
          </ac:spMkLst>
        </pc:spChg>
        <pc:spChg chg="mod">
          <ac:chgData name="Yi Liu" userId="eb9fa73d484f74de" providerId="LiveId" clId="{F27AE141-ABE9-402A-A912-98C2543DEC7A}" dt="2023-08-28T12:53:49.596" v="5732" actId="20577"/>
          <ac:spMkLst>
            <pc:docMk/>
            <pc:sldMk cId="810883180" sldId="300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7:49.272" v="5765" actId="20577"/>
        <pc:sldMkLst>
          <pc:docMk/>
          <pc:sldMk cId="3049073128" sldId="301"/>
        </pc:sldMkLst>
        <pc:spChg chg="mod">
          <ac:chgData name="Yi Liu" userId="eb9fa73d484f74de" providerId="LiveId" clId="{F27AE141-ABE9-402A-A912-98C2543DEC7A}" dt="2023-08-28T12:57:49.272" v="5765" actId="20577"/>
          <ac:spMkLst>
            <pc:docMk/>
            <pc:sldMk cId="3049073128" sldId="301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8:32.569" v="5769" actId="20577"/>
        <pc:sldMkLst>
          <pc:docMk/>
          <pc:sldMk cId="3892689978" sldId="302"/>
        </pc:sldMkLst>
        <pc:spChg chg="mod">
          <ac:chgData name="Yi Liu" userId="eb9fa73d484f74de" providerId="LiveId" clId="{F27AE141-ABE9-402A-A912-98C2543DEC7A}" dt="2023-08-28T12:58:32.569" v="5769" actId="20577"/>
          <ac:spMkLst>
            <pc:docMk/>
            <pc:sldMk cId="3892689978" sldId="302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2:59:18.648" v="5773" actId="20577"/>
        <pc:sldMkLst>
          <pc:docMk/>
          <pc:sldMk cId="664171621" sldId="303"/>
        </pc:sldMkLst>
        <pc:spChg chg="mod">
          <ac:chgData name="Yi Liu" userId="eb9fa73d484f74de" providerId="LiveId" clId="{F27AE141-ABE9-402A-A912-98C2543DEC7A}" dt="2023-08-28T12:59:18.648" v="5773" actId="20577"/>
          <ac:spMkLst>
            <pc:docMk/>
            <pc:sldMk cId="664171621" sldId="303"/>
            <ac:spMk id="8" creationId="{5C551191-455C-4F58-B910-A010C7D85AFA}"/>
          </ac:spMkLst>
        </pc:spChg>
      </pc:sldChg>
      <pc:sldChg chg="addSp delSp modSp add mod">
        <pc:chgData name="Yi Liu" userId="eb9fa73d484f74de" providerId="LiveId" clId="{F27AE141-ABE9-402A-A912-98C2543DEC7A}" dt="2023-08-28T13:47:33.041" v="6735" actId="113"/>
        <pc:sldMkLst>
          <pc:docMk/>
          <pc:sldMk cId="2240953679" sldId="304"/>
        </pc:sldMkLst>
        <pc:spChg chg="mod">
          <ac:chgData name="Yi Liu" userId="eb9fa73d484f74de" providerId="LiveId" clId="{F27AE141-ABE9-402A-A912-98C2543DEC7A}" dt="2023-08-28T13:47:33.041" v="6735" actId="113"/>
          <ac:spMkLst>
            <pc:docMk/>
            <pc:sldMk cId="2240953679" sldId="304"/>
            <ac:spMk id="3" creationId="{7839FA50-0A50-4296-AA37-6BC333532A82}"/>
          </ac:spMkLst>
        </pc:spChg>
        <pc:picChg chg="add del mod">
          <ac:chgData name="Yi Liu" userId="eb9fa73d484f74de" providerId="LiveId" clId="{F27AE141-ABE9-402A-A912-98C2543DEC7A}" dt="2023-08-28T13:12:30.173" v="6505" actId="21"/>
          <ac:picMkLst>
            <pc:docMk/>
            <pc:sldMk cId="2240953679" sldId="304"/>
            <ac:picMk id="5" creationId="{FF30BFAD-44C0-4662-B560-AFCB380D4E9B}"/>
          </ac:picMkLst>
        </pc:picChg>
      </pc:sldChg>
      <pc:sldChg chg="addSp delSp modSp new mod modAnim">
        <pc:chgData name="Yi Liu" userId="eb9fa73d484f74de" providerId="LiveId" clId="{F27AE141-ABE9-402A-A912-98C2543DEC7A}" dt="2023-08-29T03:17:14.970" v="6926" actId="1076"/>
        <pc:sldMkLst>
          <pc:docMk/>
          <pc:sldMk cId="380213936" sldId="305"/>
        </pc:sldMkLst>
        <pc:spChg chg="mod">
          <ac:chgData name="Yi Liu" userId="eb9fa73d484f74de" providerId="LiveId" clId="{F27AE141-ABE9-402A-A912-98C2543DEC7A}" dt="2023-08-28T13:12:17.828" v="6502" actId="20577"/>
          <ac:spMkLst>
            <pc:docMk/>
            <pc:sldMk cId="380213936" sldId="305"/>
            <ac:spMk id="2" creationId="{91058B4F-7F7C-4B29-B9FC-F7845DBF6543}"/>
          </ac:spMkLst>
        </pc:spChg>
        <pc:spChg chg="mod">
          <ac:chgData name="Yi Liu" userId="eb9fa73d484f74de" providerId="LiveId" clId="{F27AE141-ABE9-402A-A912-98C2543DEC7A}" dt="2023-08-29T03:17:10.645" v="6925" actId="20577"/>
          <ac:spMkLst>
            <pc:docMk/>
            <pc:sldMk cId="380213936" sldId="305"/>
            <ac:spMk id="3" creationId="{97B17FF7-D777-47EE-9378-7755D31C2393}"/>
          </ac:spMkLst>
        </pc:spChg>
        <pc:spChg chg="add del mod">
          <ac:chgData name="Yi Liu" userId="eb9fa73d484f74de" providerId="LiveId" clId="{F27AE141-ABE9-402A-A912-98C2543DEC7A}" dt="2023-08-28T13:15:49.889" v="6534" actId="478"/>
          <ac:spMkLst>
            <pc:docMk/>
            <pc:sldMk cId="380213936" sldId="305"/>
            <ac:spMk id="7" creationId="{9BBBB843-027F-4061-A817-58757FF2B310}"/>
          </ac:spMkLst>
        </pc:spChg>
        <pc:spChg chg="add mod">
          <ac:chgData name="Yi Liu" userId="eb9fa73d484f74de" providerId="LiveId" clId="{F27AE141-ABE9-402A-A912-98C2543DEC7A}" dt="2023-08-28T13:13:47.409" v="6528" actId="164"/>
          <ac:spMkLst>
            <pc:docMk/>
            <pc:sldMk cId="380213936" sldId="305"/>
            <ac:spMk id="8" creationId="{82619AC0-A992-438A-8F69-051AE1605E64}"/>
          </ac:spMkLst>
        </pc:spChg>
        <pc:spChg chg="add mod">
          <ac:chgData name="Yi Liu" userId="eb9fa73d484f74de" providerId="LiveId" clId="{F27AE141-ABE9-402A-A912-98C2543DEC7A}" dt="2023-08-28T14:02:05.286" v="6818" actId="164"/>
          <ac:spMkLst>
            <pc:docMk/>
            <pc:sldMk cId="380213936" sldId="305"/>
            <ac:spMk id="10" creationId="{6BAC707E-EE48-4169-B40C-F3DAF54B679A}"/>
          </ac:spMkLst>
        </pc:spChg>
        <pc:grpChg chg="add mod">
          <ac:chgData name="Yi Liu" userId="eb9fa73d484f74de" providerId="LiveId" clId="{F27AE141-ABE9-402A-A912-98C2543DEC7A}" dt="2023-08-28T14:02:05.286" v="6818" actId="164"/>
          <ac:grpSpMkLst>
            <pc:docMk/>
            <pc:sldMk cId="380213936" sldId="305"/>
            <ac:grpSpMk id="9" creationId="{972793C9-6229-403C-99C5-BE179717751D}"/>
          </ac:grpSpMkLst>
        </pc:grpChg>
        <pc:grpChg chg="add mod">
          <ac:chgData name="Yi Liu" userId="eb9fa73d484f74de" providerId="LiveId" clId="{F27AE141-ABE9-402A-A912-98C2543DEC7A}" dt="2023-08-28T14:02:05.286" v="6818" actId="164"/>
          <ac:grpSpMkLst>
            <pc:docMk/>
            <pc:sldMk cId="380213936" sldId="305"/>
            <ac:grpSpMk id="13" creationId="{84A0AF0B-436D-4603-B757-5D9AE8322C17}"/>
          </ac:grpSpMkLst>
        </pc:grpChg>
        <pc:picChg chg="add mod">
          <ac:chgData name="Yi Liu" userId="eb9fa73d484f74de" providerId="LiveId" clId="{F27AE141-ABE9-402A-A912-98C2543DEC7A}" dt="2023-08-28T14:03:01.277" v="6825" actId="1076"/>
          <ac:picMkLst>
            <pc:docMk/>
            <pc:sldMk cId="380213936" sldId="305"/>
            <ac:picMk id="5" creationId="{A5B13A9D-7F5F-4E6E-9446-657106FC315C}"/>
          </ac:picMkLst>
        </pc:picChg>
        <pc:picChg chg="add mod">
          <ac:chgData name="Yi Liu" userId="eb9fa73d484f74de" providerId="LiveId" clId="{F27AE141-ABE9-402A-A912-98C2543DEC7A}" dt="2023-08-29T03:17:14.970" v="6926" actId="1076"/>
          <ac:picMkLst>
            <pc:docMk/>
            <pc:sldMk cId="380213936" sldId="305"/>
            <ac:picMk id="12" creationId="{EB6A803B-0B26-4642-8894-CE5C329ADFE9}"/>
          </ac:picMkLst>
        </pc:picChg>
        <pc:picChg chg="add mod">
          <ac:chgData name="Yi Liu" userId="eb9fa73d484f74de" providerId="LiveId" clId="{F27AE141-ABE9-402A-A912-98C2543DEC7A}" dt="2023-08-28T13:13:47.409" v="6528" actId="164"/>
          <ac:picMkLst>
            <pc:docMk/>
            <pc:sldMk cId="380213936" sldId="305"/>
            <ac:picMk id="4098" creationId="{5038AFA1-DAD8-410B-B005-C57A286C1FF3}"/>
          </ac:picMkLst>
        </pc:picChg>
      </pc:sldChg>
      <pc:sldChg chg="modSp add mod">
        <pc:chgData name="Yi Liu" userId="eb9fa73d484f74de" providerId="LiveId" clId="{F27AE141-ABE9-402A-A912-98C2543DEC7A}" dt="2023-08-28T13:28:59.032" v="6667" actId="20577"/>
        <pc:sldMkLst>
          <pc:docMk/>
          <pc:sldMk cId="3398207993" sldId="306"/>
        </pc:sldMkLst>
        <pc:spChg chg="mod">
          <ac:chgData name="Yi Liu" userId="eb9fa73d484f74de" providerId="LiveId" clId="{F27AE141-ABE9-402A-A912-98C2543DEC7A}" dt="2023-08-28T13:22:39.112" v="6554" actId="20577"/>
          <ac:spMkLst>
            <pc:docMk/>
            <pc:sldMk cId="3398207993" sldId="306"/>
            <ac:spMk id="2" creationId="{68665501-FEAA-491F-85F7-F40BE1EB1B70}"/>
          </ac:spMkLst>
        </pc:spChg>
        <pc:spChg chg="mod">
          <ac:chgData name="Yi Liu" userId="eb9fa73d484f74de" providerId="LiveId" clId="{F27AE141-ABE9-402A-A912-98C2543DEC7A}" dt="2023-08-28T13:22:27.362" v="6547" actId="404"/>
          <ac:spMkLst>
            <pc:docMk/>
            <pc:sldMk cId="3398207993" sldId="306"/>
            <ac:spMk id="6" creationId="{525C0759-A4B2-4B13-8A2B-7D1DB71F89F4}"/>
          </ac:spMkLst>
        </pc:spChg>
        <pc:spChg chg="mod">
          <ac:chgData name="Yi Liu" userId="eb9fa73d484f74de" providerId="LiveId" clId="{F27AE141-ABE9-402A-A912-98C2543DEC7A}" dt="2023-08-28T13:28:59.032" v="6667" actId="20577"/>
          <ac:spMkLst>
            <pc:docMk/>
            <pc:sldMk cId="3398207993" sldId="306"/>
            <ac:spMk id="8" creationId="{5C551191-455C-4F58-B910-A010C7D85AFA}"/>
          </ac:spMkLst>
        </pc:spChg>
      </pc:sldChg>
      <pc:sldChg chg="modSp add mod">
        <pc:chgData name="Yi Liu" userId="eb9fa73d484f74de" providerId="LiveId" clId="{F27AE141-ABE9-402A-A912-98C2543DEC7A}" dt="2023-08-28T13:25:28.858" v="6610"/>
        <pc:sldMkLst>
          <pc:docMk/>
          <pc:sldMk cId="1065859166" sldId="307"/>
        </pc:sldMkLst>
        <pc:spChg chg="mod">
          <ac:chgData name="Yi Liu" userId="eb9fa73d484f74de" providerId="LiveId" clId="{F27AE141-ABE9-402A-A912-98C2543DEC7A}" dt="2023-08-28T13:25:28.858" v="6610"/>
          <ac:spMkLst>
            <pc:docMk/>
            <pc:sldMk cId="1065859166" sldId="307"/>
            <ac:spMk id="7" creationId="{8C4E6FC4-1989-42D6-AB1D-BD75B7BDDFA2}"/>
          </ac:spMkLst>
        </pc:spChg>
      </pc:sldChg>
      <pc:sldChg chg="modSp add mod">
        <pc:chgData name="Yi Liu" userId="eb9fa73d484f74de" providerId="LiveId" clId="{F27AE141-ABE9-402A-A912-98C2543DEC7A}" dt="2023-08-28T13:29:14.384" v="6671" actId="20577"/>
        <pc:sldMkLst>
          <pc:docMk/>
          <pc:sldMk cId="1474791138" sldId="308"/>
        </pc:sldMkLst>
        <pc:spChg chg="mod">
          <ac:chgData name="Yi Liu" userId="eb9fa73d484f74de" providerId="LiveId" clId="{F27AE141-ABE9-402A-A912-98C2543DEC7A}" dt="2023-08-28T13:29:14.384" v="6671" actId="20577"/>
          <ac:spMkLst>
            <pc:docMk/>
            <pc:sldMk cId="1474791138" sldId="308"/>
            <ac:spMk id="8" creationId="{5C551191-455C-4F58-B910-A010C7D85AFA}"/>
          </ac:spMkLst>
        </pc:spChg>
      </pc:sldChg>
      <pc:sldChg chg="addSp delSp modSp new mod modClrScheme chgLayout">
        <pc:chgData name="Yi Liu" userId="eb9fa73d484f74de" providerId="LiveId" clId="{F27AE141-ABE9-402A-A912-98C2543DEC7A}" dt="2023-08-28T13:45:12.757" v="6721" actId="1076"/>
        <pc:sldMkLst>
          <pc:docMk/>
          <pc:sldMk cId="167366286" sldId="309"/>
        </pc:sldMkLst>
        <pc:spChg chg="del 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2" creationId="{68A76255-60E5-4D83-97B6-3C6288292019}"/>
          </ac:spMkLst>
        </pc:spChg>
        <pc:spChg chg="del 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3" creationId="{73CA0E79-771C-489B-9930-F5D877FB4481}"/>
          </ac:spMkLst>
        </pc:spChg>
        <pc:spChg chg="mod ord">
          <ac:chgData name="Yi Liu" userId="eb9fa73d484f74de" providerId="LiveId" clId="{F27AE141-ABE9-402A-A912-98C2543DEC7A}" dt="2023-08-28T13:32:45.788" v="6673" actId="700"/>
          <ac:spMkLst>
            <pc:docMk/>
            <pc:sldMk cId="167366286" sldId="309"/>
            <ac:spMk id="4" creationId="{3E102B64-604E-42AC-B91C-1458FF77E6F7}"/>
          </ac:spMkLst>
        </pc:spChg>
        <pc:spChg chg="add del mod ord">
          <ac:chgData name="Yi Liu" userId="eb9fa73d484f74de" providerId="LiveId" clId="{F27AE141-ABE9-402A-A912-98C2543DEC7A}" dt="2023-08-28T13:44:55.816" v="6717" actId="478"/>
          <ac:spMkLst>
            <pc:docMk/>
            <pc:sldMk cId="167366286" sldId="309"/>
            <ac:spMk id="5" creationId="{721E2459-C402-4734-A777-6801807B5924}"/>
          </ac:spMkLst>
        </pc:spChg>
        <pc:spChg chg="add del mod ord">
          <ac:chgData name="Yi Liu" userId="eb9fa73d484f74de" providerId="LiveId" clId="{F27AE141-ABE9-402A-A912-98C2543DEC7A}" dt="2023-08-28T13:44:49.687" v="6715" actId="478"/>
          <ac:spMkLst>
            <pc:docMk/>
            <pc:sldMk cId="167366286" sldId="309"/>
            <ac:spMk id="6" creationId="{4765473E-CD06-45BE-A59F-D04E2FB97470}"/>
          </ac:spMkLst>
        </pc:spChg>
        <pc:spChg chg="add del mod">
          <ac:chgData name="Yi Liu" userId="eb9fa73d484f74de" providerId="LiveId" clId="{F27AE141-ABE9-402A-A912-98C2543DEC7A}" dt="2023-08-28T13:44:57.343" v="6718" actId="478"/>
          <ac:spMkLst>
            <pc:docMk/>
            <pc:sldMk cId="167366286" sldId="309"/>
            <ac:spMk id="10" creationId="{A3D97C26-4DA8-4342-8C3E-5ACC56E71F7E}"/>
          </ac:spMkLst>
        </pc:spChg>
        <pc:picChg chg="add mod">
          <ac:chgData name="Yi Liu" userId="eb9fa73d484f74de" providerId="LiveId" clId="{F27AE141-ABE9-402A-A912-98C2543DEC7A}" dt="2023-08-28T13:45:12.757" v="6721" actId="1076"/>
          <ac:picMkLst>
            <pc:docMk/>
            <pc:sldMk cId="167366286" sldId="309"/>
            <ac:picMk id="8" creationId="{F0B30552-62C8-47B8-B848-6B5EE6E08BF5}"/>
          </ac:picMkLst>
        </pc:picChg>
      </pc:sldChg>
      <pc:sldMasterChg chg="modSp mod modSldLayout">
        <pc:chgData name="Yi Liu" userId="eb9fa73d484f74de" providerId="LiveId" clId="{F27AE141-ABE9-402A-A912-98C2543DEC7A}" dt="2023-08-28T13:47:01.720" v="6731" actId="11529"/>
        <pc:sldMasterMkLst>
          <pc:docMk/>
          <pc:sldMasterMk cId="2003094035" sldId="2147483648"/>
        </pc:sldMasterMkLst>
        <pc:spChg chg="mod">
          <ac:chgData name="Yi Liu" userId="eb9fa73d484f74de" providerId="LiveId" clId="{F27AE141-ABE9-402A-A912-98C2543DEC7A}" dt="2023-08-28T05:50:18.682" v="240" actId="14100"/>
          <ac:spMkLst>
            <pc:docMk/>
            <pc:sldMasterMk cId="2003094035" sldId="2147483648"/>
            <ac:spMk id="6" creationId="{00000000-0000-0000-0000-000000000000}"/>
          </ac:spMkLst>
        </pc:spChg>
        <pc:sldLayoutChg chg="modSp mod">
          <pc:chgData name="Yi Liu" userId="eb9fa73d484f74de" providerId="LiveId" clId="{F27AE141-ABE9-402A-A912-98C2543DEC7A}" dt="2023-08-28T03:04:56.699" v="161" actId="2711"/>
          <pc:sldLayoutMkLst>
            <pc:docMk/>
            <pc:sldMasterMk cId="2003094035" sldId="2147483648"/>
            <pc:sldLayoutMk cId="3051827620" sldId="2147483649"/>
          </pc:sldLayoutMkLst>
          <pc:spChg chg="mod">
            <ac:chgData name="Yi Liu" userId="eb9fa73d484f74de" providerId="LiveId" clId="{F27AE141-ABE9-402A-A912-98C2543DEC7A}" dt="2023-08-28T03:04:51.171" v="160" actId="2711"/>
            <ac:spMkLst>
              <pc:docMk/>
              <pc:sldMasterMk cId="2003094035" sldId="2147483648"/>
              <pc:sldLayoutMk cId="3051827620" sldId="2147483649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4:45.205" v="159" actId="2711"/>
            <ac:spMkLst>
              <pc:docMk/>
              <pc:sldMasterMk cId="2003094035" sldId="2147483648"/>
              <pc:sldLayoutMk cId="3051827620" sldId="2147483649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4:56.699" v="161" actId="2711"/>
            <ac:spMkLst>
              <pc:docMk/>
              <pc:sldMasterMk cId="2003094035" sldId="2147483648"/>
              <pc:sldLayoutMk cId="3051827620" sldId="2147483649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2:59:36.908" v="47" actId="122"/>
            <ac:spMkLst>
              <pc:docMk/>
              <pc:sldMasterMk cId="2003094035" sldId="2147483648"/>
              <pc:sldLayoutMk cId="3051827620" sldId="2147483649"/>
              <ac:spMk id="6" creationId="{00000000-0000-0000-0000-000000000000}"/>
            </ac:spMkLst>
          </pc:spChg>
        </pc:sldLayoutChg>
        <pc:sldLayoutChg chg="addSp delSp modSp mod">
          <pc:chgData name="Yi Liu" userId="eb9fa73d484f74de" providerId="LiveId" clId="{F27AE141-ABE9-402A-A912-98C2543DEC7A}" dt="2023-08-28T13:47:01.720" v="6731" actId="11529"/>
          <pc:sldLayoutMkLst>
            <pc:docMk/>
            <pc:sldMasterMk cId="2003094035" sldId="2147483648"/>
            <pc:sldLayoutMk cId="598653943" sldId="2147483650"/>
          </pc:sldLayoutMkLst>
          <pc:spChg chg="mod">
            <ac:chgData name="Yi Liu" userId="eb9fa73d484f74de" providerId="LiveId" clId="{F27AE141-ABE9-402A-A912-98C2543DEC7A}" dt="2023-08-28T13:45:44.870" v="6723" actId="14100"/>
            <ac:spMkLst>
              <pc:docMk/>
              <pc:sldMasterMk cId="2003094035" sldId="2147483648"/>
              <pc:sldLayoutMk cId="598653943" sldId="2147483650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9:26.784" v="175" actId="16037"/>
            <ac:spMkLst>
              <pc:docMk/>
              <pc:sldMasterMk cId="2003094035" sldId="2147483648"/>
              <pc:sldLayoutMk cId="598653943" sldId="2147483650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6:15:10.848" v="654" actId="1076"/>
            <ac:spMkLst>
              <pc:docMk/>
              <pc:sldMasterMk cId="2003094035" sldId="2147483648"/>
              <pc:sldLayoutMk cId="598653943" sldId="2147483650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6:15:37.338" v="656" actId="122"/>
            <ac:spMkLst>
              <pc:docMk/>
              <pc:sldMasterMk cId="2003094035" sldId="2147483648"/>
              <pc:sldLayoutMk cId="598653943" sldId="2147483650"/>
              <ac:spMk id="6" creationId="{00000000-0000-0000-0000-000000000000}"/>
            </ac:spMkLst>
          </pc:spChg>
          <pc:spChg chg="add del mod ord">
            <ac:chgData name="Yi Liu" userId="eb9fa73d484f74de" providerId="LiveId" clId="{F27AE141-ABE9-402A-A912-98C2543DEC7A}" dt="2023-08-28T13:47:01.720" v="6731" actId="11529"/>
            <ac:spMkLst>
              <pc:docMk/>
              <pc:sldMasterMk cId="2003094035" sldId="2147483648"/>
              <pc:sldLayoutMk cId="598653943" sldId="2147483650"/>
              <ac:spMk id="7" creationId="{5B6F6F36-7EC7-4509-90BE-A4A122A53C72}"/>
            </ac:spMkLst>
          </pc:spChg>
        </pc:sldLayoutChg>
        <pc:sldLayoutChg chg="modSp">
          <pc:chgData name="Yi Liu" userId="eb9fa73d484f74de" providerId="LiveId" clId="{F27AE141-ABE9-402A-A912-98C2543DEC7A}" dt="2023-08-28T03:05:19.685" v="165" actId="2711"/>
          <pc:sldLayoutMkLst>
            <pc:docMk/>
            <pc:sldMasterMk cId="2003094035" sldId="2147483648"/>
            <pc:sldLayoutMk cId="1612184157" sldId="2147483651"/>
          </pc:sldLayoutMkLst>
          <pc:spChg chg="mod">
            <ac:chgData name="Yi Liu" userId="eb9fa73d484f74de" providerId="LiveId" clId="{F27AE141-ABE9-402A-A912-98C2543DEC7A}" dt="2023-08-28T03:05:15.962" v="164" actId="2711"/>
            <ac:spMkLst>
              <pc:docMk/>
              <pc:sldMasterMk cId="2003094035" sldId="2147483648"/>
              <pc:sldLayoutMk cId="1612184157" sldId="2147483651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19.685" v="165" actId="2711"/>
            <ac:spMkLst>
              <pc:docMk/>
              <pc:sldMasterMk cId="2003094035" sldId="2147483648"/>
              <pc:sldLayoutMk cId="1612184157" sldId="2147483651"/>
              <ac:spMk id="3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5:35.052" v="168" actId="2711"/>
          <pc:sldLayoutMkLst>
            <pc:docMk/>
            <pc:sldMasterMk cId="2003094035" sldId="2147483648"/>
            <pc:sldLayoutMk cId="2905825717" sldId="2147483652"/>
          </pc:sldLayoutMkLst>
          <pc:spChg chg="mod">
            <ac:chgData name="Yi Liu" userId="eb9fa73d484f74de" providerId="LiveId" clId="{F27AE141-ABE9-402A-A912-98C2543DEC7A}" dt="2023-08-28T03:05:28.895" v="166" actId="2711"/>
            <ac:spMkLst>
              <pc:docMk/>
              <pc:sldMasterMk cId="2003094035" sldId="2147483648"/>
              <pc:sldLayoutMk cId="2905825717" sldId="2147483652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31.901" v="167" actId="2711"/>
            <ac:spMkLst>
              <pc:docMk/>
              <pc:sldMasterMk cId="2003094035" sldId="2147483648"/>
              <pc:sldLayoutMk cId="2905825717" sldId="2147483652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35.052" v="168" actId="2711"/>
            <ac:spMkLst>
              <pc:docMk/>
              <pc:sldMasterMk cId="2003094035" sldId="2147483648"/>
              <pc:sldLayoutMk cId="2905825717" sldId="2147483652"/>
              <ac:spMk id="4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5:56.361" v="173" actId="2711"/>
          <pc:sldLayoutMkLst>
            <pc:docMk/>
            <pc:sldMasterMk cId="2003094035" sldId="2147483648"/>
            <pc:sldLayoutMk cId="168117047" sldId="2147483653"/>
          </pc:sldLayoutMkLst>
          <pc:spChg chg="mod">
            <ac:chgData name="Yi Liu" userId="eb9fa73d484f74de" providerId="LiveId" clId="{F27AE141-ABE9-402A-A912-98C2543DEC7A}" dt="2023-08-28T03:05:41.053" v="169" actId="2711"/>
            <ac:spMkLst>
              <pc:docMk/>
              <pc:sldMasterMk cId="2003094035" sldId="2147483648"/>
              <pc:sldLayoutMk cId="168117047" sldId="2147483653"/>
              <ac:spMk id="2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45.479" v="170" actId="2711"/>
            <ac:spMkLst>
              <pc:docMk/>
              <pc:sldMasterMk cId="2003094035" sldId="2147483648"/>
              <pc:sldLayoutMk cId="168117047" sldId="2147483653"/>
              <ac:spMk id="3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52.472" v="172" actId="2711"/>
            <ac:spMkLst>
              <pc:docMk/>
              <pc:sldMasterMk cId="2003094035" sldId="2147483648"/>
              <pc:sldLayoutMk cId="168117047" sldId="2147483653"/>
              <ac:spMk id="4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49.230" v="171" actId="2711"/>
            <ac:spMkLst>
              <pc:docMk/>
              <pc:sldMasterMk cId="2003094035" sldId="2147483648"/>
              <pc:sldLayoutMk cId="168117047" sldId="2147483653"/>
              <ac:spMk id="5" creationId="{00000000-0000-0000-0000-000000000000}"/>
            </ac:spMkLst>
          </pc:spChg>
          <pc:spChg chg="mod">
            <ac:chgData name="Yi Liu" userId="eb9fa73d484f74de" providerId="LiveId" clId="{F27AE141-ABE9-402A-A912-98C2543DEC7A}" dt="2023-08-28T03:05:56.361" v="173" actId="2711"/>
            <ac:spMkLst>
              <pc:docMk/>
              <pc:sldMasterMk cId="2003094035" sldId="2147483648"/>
              <pc:sldLayoutMk cId="168117047" sldId="2147483653"/>
              <ac:spMk id="6" creationId="{00000000-0000-0000-0000-000000000000}"/>
            </ac:spMkLst>
          </pc:spChg>
        </pc:sldLayoutChg>
        <pc:sldLayoutChg chg="modSp">
          <pc:chgData name="Yi Liu" userId="eb9fa73d484f74de" providerId="LiveId" clId="{F27AE141-ABE9-402A-A912-98C2543DEC7A}" dt="2023-08-28T03:06:00.915" v="174" actId="2711"/>
          <pc:sldLayoutMkLst>
            <pc:docMk/>
            <pc:sldMasterMk cId="2003094035" sldId="2147483648"/>
            <pc:sldLayoutMk cId="2764406021" sldId="2147483654"/>
          </pc:sldLayoutMkLst>
          <pc:spChg chg="mod">
            <ac:chgData name="Yi Liu" userId="eb9fa73d484f74de" providerId="LiveId" clId="{F27AE141-ABE9-402A-A912-98C2543DEC7A}" dt="2023-08-28T03:06:00.915" v="174" actId="2711"/>
            <ac:spMkLst>
              <pc:docMk/>
              <pc:sldMasterMk cId="2003094035" sldId="2147483648"/>
              <pc:sldLayoutMk cId="2764406021" sldId="2147483654"/>
              <ac:spMk id="2" creationId="{00000000-0000-0000-0000-000000000000}"/>
            </ac:spMkLst>
          </pc:spChg>
        </pc:sldLayoutChg>
      </pc:sldMasterChg>
    </pc:docChg>
  </pc:docChgLst>
  <pc:docChgLst>
    <pc:chgData name="Yi Liu" userId="eb9fa73d484f74de" providerId="LiveId" clId="{2B81A4D9-2236-4B34-9414-00246247E36C}"/>
    <pc:docChg chg="undo custSel modSld">
      <pc:chgData name="Yi Liu" userId="eb9fa73d484f74de" providerId="LiveId" clId="{2B81A4D9-2236-4B34-9414-00246247E36C}" dt="2024-09-12T07:03:56.223" v="15"/>
      <pc:docMkLst>
        <pc:docMk/>
      </pc:docMkLst>
      <pc:sldChg chg="addSp delSp modSp mod">
        <pc:chgData name="Yi Liu" userId="eb9fa73d484f74de" providerId="LiveId" clId="{2B81A4D9-2236-4B34-9414-00246247E36C}" dt="2024-09-12T07:03:56.223" v="15"/>
        <pc:sldMkLst>
          <pc:docMk/>
          <pc:sldMk cId="3305947868" sldId="310"/>
        </pc:sldMkLst>
        <pc:spChg chg="mod">
          <ac:chgData name="Yi Liu" userId="eb9fa73d484f74de" providerId="LiveId" clId="{2B81A4D9-2236-4B34-9414-00246247E36C}" dt="2024-09-12T07:03:56.223" v="15"/>
          <ac:spMkLst>
            <pc:docMk/>
            <pc:sldMk cId="3305947868" sldId="310"/>
            <ac:spMk id="3" creationId="{720D7661-5111-4057-9E03-F388C229EE5B}"/>
          </ac:spMkLst>
        </pc:spChg>
        <pc:picChg chg="del">
          <ac:chgData name="Yi Liu" userId="eb9fa73d484f74de" providerId="LiveId" clId="{2B81A4D9-2236-4B34-9414-00246247E36C}" dt="2024-09-12T07:03:35.348" v="10" actId="478"/>
          <ac:picMkLst>
            <pc:docMk/>
            <pc:sldMk cId="3305947868" sldId="310"/>
            <ac:picMk id="6" creationId="{5277894F-4B78-44E2-9E9E-70EF9CED2F9B}"/>
          </ac:picMkLst>
        </pc:picChg>
        <pc:picChg chg="add mod">
          <ac:chgData name="Yi Liu" userId="eb9fa73d484f74de" providerId="LiveId" clId="{2B81A4D9-2236-4B34-9414-00246247E36C}" dt="2024-09-12T07:03:39.851" v="12" actId="1076"/>
          <ac:picMkLst>
            <pc:docMk/>
            <pc:sldMk cId="3305947868" sldId="310"/>
            <ac:picMk id="7" creationId="{EB554150-606A-4FAB-9745-2CEDF23B5FD6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9B21F84-AD86-4E9E-B101-BDAFF961C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9F411F-53DC-4FFF-AF7C-E2BAF762CE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9D94D-618F-4C2E-9F9C-1EB1F8F3AA3B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235446-89E6-4A9C-9E92-D0ECD1268FB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F8D3AF-5F54-4DA0-B4B1-A381D9D0E0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F50C6-2645-4DED-8FAF-60C193D99E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020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02FA4C-4AD5-4222-B4EF-10820DA77071}" type="datetimeFigureOut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F90ABC-F607-4013-9737-0A51951845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787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F90ABC-F607-4013-9737-0A519518451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575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44692"/>
            <a:ext cx="9144000" cy="2387600"/>
          </a:xfrm>
        </p:spPr>
        <p:txBody>
          <a:bodyPr anchor="b"/>
          <a:lstStyle>
            <a:lvl1pPr algn="ctr">
              <a:defRPr sz="60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04075"/>
            <a:ext cx="9144000" cy="1655762"/>
          </a:xfrm>
        </p:spPr>
        <p:txBody>
          <a:bodyPr/>
          <a:lstStyle>
            <a:lvl1pPr marL="0" indent="0" algn="ctr">
              <a:buNone/>
              <a:defRPr sz="24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DC17F-08EC-4CD1-8D15-4A75B514FA46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634207" y="6356349"/>
            <a:ext cx="4114800" cy="365125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en-US" altLang="zh-CN" dirty="0"/>
              <a:t>C++</a:t>
            </a:r>
            <a:r>
              <a:rPr lang="zh-CN" altLang="en-US" dirty="0"/>
              <a:t>程序设计 </a:t>
            </a:r>
            <a:r>
              <a:rPr lang="en-US" altLang="zh-CN" dirty="0"/>
              <a:t>- </a:t>
            </a:r>
            <a:r>
              <a:rPr lang="zh-CN" altLang="en-US" dirty="0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4724400" y="6356348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B24AD-EA7A-4EC4-8D3D-8CCBF10BFEF0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CAE6F-BD62-43B0-805C-2F5E51D7BA81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5363"/>
          </a:xfrm>
        </p:spPr>
        <p:txBody>
          <a:bodyPr/>
          <a:lstStyle>
            <a:lvl1pPr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7881"/>
            <a:ext cx="10515600" cy="4669082"/>
          </a:xfrm>
        </p:spPr>
        <p:txBody>
          <a:bodyPr/>
          <a:lstStyle>
            <a:lvl1pPr>
              <a:lnSpc>
                <a:spcPct val="110000"/>
              </a:lnSpc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lnSpc>
                <a:spcPct val="110000"/>
              </a:lnSpc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lnSpc>
                <a:spcPct val="110000"/>
              </a:lnSpc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lnSpc>
                <a:spcPct val="110000"/>
              </a:lnSpc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lnSpc>
                <a:spcPct val="110000"/>
              </a:lnSpc>
              <a:defRPr baseline="0">
                <a:latin typeface="Times New Roman" panose="02020603050405020304" pitchFamily="18" charset="0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ABE2A-58B1-4593-97D8-DFDCF52A6467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7239000" y="6356350"/>
            <a:ext cx="4114800" cy="365125"/>
          </a:xfrm>
        </p:spPr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5723395" y="6356349"/>
            <a:ext cx="745210" cy="365125"/>
          </a:xfrm>
        </p:spPr>
        <p:txBody>
          <a:bodyPr/>
          <a:lstStyle>
            <a:lvl1pPr algn="ctr">
              <a:defRPr/>
            </a:lvl1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aseline="0"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5ADEC-5170-4E2A-B0B1-C9504F90CB3B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AA493-67CB-406F-B6DD-F3C556F4EEE3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B5893-F494-4E2B-A9D5-24C812AAC321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A2F760-E649-4A7D-894E-440B6A440ACD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0D9E1-22F9-4461-A937-AAA55A317E95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9630A-C054-4B00-8BFF-159F27499C2E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0FCB1-D939-4556-B897-4D85B041640C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385F6C-B64A-4FE9-BEBF-34234634F10D}" type="datetime1">
              <a:rPr lang="zh-CN" altLang="en-US" smtClean="0"/>
              <a:t>2024/9/12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C++</a:t>
            </a:r>
            <a:r>
              <a:rPr lang="zh-CN" altLang="en-US"/>
              <a:t>程序设计 </a:t>
            </a:r>
            <a:r>
              <a:rPr lang="en-US" altLang="zh-CN"/>
              <a:t>- </a:t>
            </a:r>
            <a:r>
              <a:rPr lang="zh-CN" altLang="en-US"/>
              <a:t>刘逸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608590" y="6356350"/>
            <a:ext cx="745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8.svg"/><Relationship Id="rId7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Relationship Id="rId9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7.png"/><Relationship Id="rId7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6.svg"/><Relationship Id="rId4" Type="http://schemas.openxmlformats.org/officeDocument/2006/relationships/image" Target="../media/image18.svg"/><Relationship Id="rId9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4030C4-171F-4A0B-9892-882F14A6A2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altLang="zh-CN" sz="7200" b="1" dirty="0">
                <a:latin typeface="+mj-lt"/>
              </a:rPr>
              <a:t>Advanced Cryptography</a:t>
            </a:r>
            <a:br>
              <a:rPr lang="en-US" altLang="zh-CN" sz="7200" b="1" dirty="0">
                <a:latin typeface="+mj-lt"/>
              </a:rPr>
            </a:br>
            <a:r>
              <a:rPr lang="zh-CN" altLang="en-US" sz="31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（</a:t>
            </a:r>
            <a:r>
              <a:rPr lang="en-US" altLang="zh-CN" sz="31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Provable Security</a:t>
            </a:r>
            <a:r>
              <a:rPr lang="zh-CN" altLang="en-US" sz="3100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）</a:t>
            </a:r>
            <a:br>
              <a:rPr lang="en-US" altLang="zh-CN" dirty="0">
                <a:latin typeface="+mj-lt"/>
              </a:rPr>
            </a:br>
            <a:r>
              <a:rPr lang="en-US" altLang="zh-CN" sz="3600" dirty="0">
                <a:latin typeface="+mj-lt"/>
              </a:rPr>
              <a:t>Introduction</a:t>
            </a:r>
            <a:endParaRPr lang="zh-CN" altLang="en-US" dirty="0">
              <a:latin typeface="+mj-lt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C09CC97-C9FB-40C3-889C-0B785DC6A8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Yi LIU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1B9FB-96DD-4EB7-B567-10E65A13F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787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7AD57-416D-4ABD-B821-F012667D0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Prerequisites of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32BD9E-17D0-49E0-9A5A-52B51585C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Required: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Ability to read and write mathematical proofs and definitions.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Familiarity with algorithms – proving correctness and analyzing running time (</a:t>
            </a:r>
            <a:r>
              <a:rPr lang="en-US" altLang="zh-CN" dirty="0">
                <a:solidFill>
                  <a:srgbClr val="0070C0"/>
                </a:solidFill>
              </a:rPr>
              <a:t>O notation</a:t>
            </a:r>
            <a:r>
              <a:rPr lang="en-US" altLang="zh-CN" dirty="0"/>
              <a:t>).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Familiarity with </a:t>
            </a:r>
            <a:r>
              <a:rPr lang="en-US" altLang="zh-CN" dirty="0">
                <a:solidFill>
                  <a:srgbClr val="0070C0"/>
                </a:solidFill>
              </a:rPr>
              <a:t>basic probability theory</a:t>
            </a:r>
            <a:r>
              <a:rPr lang="en-US" altLang="zh-CN" dirty="0"/>
              <a:t>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Familiarity with </a:t>
            </a:r>
            <a:r>
              <a:rPr lang="en-US" altLang="zh-CN" dirty="0">
                <a:solidFill>
                  <a:srgbClr val="0070C0"/>
                </a:solidFill>
              </a:rPr>
              <a:t>discrete mathematics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Helpful: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Complexity: P, NP, BPP, etc.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Number theory: modular arithmetic, prime numbers, etc.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dirty="0"/>
              <a:t>Probabilistic algorithms: primality testing, etc.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E58A1D-6174-47E1-B239-74F3B5990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894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77962E-A5CF-48FB-99F7-BFE9D3512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More About This Course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A628E8-16DC-4998-B647-063ED82E8E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This course is </a:t>
            </a:r>
            <a:r>
              <a:rPr lang="en-US" altLang="zh-CN" dirty="0">
                <a:solidFill>
                  <a:srgbClr val="C00000"/>
                </a:solidFill>
              </a:rPr>
              <a:t>NOT EASY</a:t>
            </a:r>
          </a:p>
          <a:p>
            <a:pPr lvl="1"/>
            <a:r>
              <a:rPr lang="en-US" altLang="zh-CN" dirty="0"/>
              <a:t>Emphasis on proofs</a:t>
            </a:r>
          </a:p>
          <a:p>
            <a:pPr lvl="1"/>
            <a:r>
              <a:rPr lang="en-US" altLang="zh-CN" dirty="0"/>
              <a:t>Counter-intuitive concepts</a:t>
            </a:r>
          </a:p>
          <a:p>
            <a:pPr lvl="1"/>
            <a:r>
              <a:rPr lang="en-US" altLang="zh-CN" dirty="0"/>
              <a:t>Extensive use of quantifiers/probability</a:t>
            </a:r>
          </a:p>
          <a:p>
            <a:pPr lvl="1"/>
            <a:r>
              <a:rPr lang="en-US" altLang="zh-CN" dirty="0"/>
              <a:t>Need to acquire “crypto-intuition”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8329A-CF87-4C3E-9508-5CECF12F5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7666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37A25-4417-4EAE-871D-22353550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Things You Should Know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4E3AA-4D58-4781-AE99-167F0BB8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Where to find paper?</a:t>
            </a:r>
          </a:p>
          <a:p>
            <a:pPr lvl="1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中国密码学会推荐学术刊物和国际会议目录</a:t>
            </a:r>
            <a:endParaRPr lang="en-US" altLang="zh-CN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lvl="2"/>
            <a:r>
              <a:rPr lang="en-US" altLang="zh-CN" b="0" i="0" dirty="0">
                <a:solidFill>
                  <a:srgbClr val="333333"/>
                </a:solidFill>
                <a:effectLst/>
                <a:latin typeface="+mn-lt"/>
                <a:ea typeface="+mn-ea"/>
              </a:rPr>
              <a:t>https://www.cacrnet.org.cn/site/content/1290.html</a:t>
            </a:r>
            <a:endParaRPr lang="zh-CN" altLang="en-US" b="0" i="0" dirty="0">
              <a:solidFill>
                <a:srgbClr val="333333"/>
              </a:solidFill>
              <a:effectLst/>
              <a:latin typeface="+mn-lt"/>
              <a:ea typeface="+mn-ea"/>
            </a:endParaRP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171C0-5500-4D43-AA83-EC22BE3B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7C7455-662A-4E7F-8C62-097F4BC5C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256" y="2882264"/>
            <a:ext cx="4343871" cy="34740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4ED7BE-0A65-43E3-A813-72FB5A8CFE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3"/>
          <a:stretch/>
        </p:blipFill>
        <p:spPr>
          <a:xfrm>
            <a:off x="1211534" y="3001606"/>
            <a:ext cx="4161210" cy="3349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62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37A25-4417-4EAE-871D-223535500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Things You Should Know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E4E3AA-4D58-4781-AE99-167F0BB825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Where to find paper?</a:t>
            </a:r>
          </a:p>
          <a:p>
            <a:pPr lvl="1"/>
            <a:r>
              <a:rPr lang="zh-CN" altLang="en-US" b="0" i="0" dirty="0">
                <a:solidFill>
                  <a:srgbClr val="333333"/>
                </a:solidFill>
                <a:effectLst/>
                <a:latin typeface="+mn-ea"/>
                <a:ea typeface="+mn-ea"/>
              </a:rPr>
              <a:t>中国密码学会推荐学术刊物和国际会议目录</a:t>
            </a:r>
            <a:endParaRPr lang="en-US" altLang="zh-CN" b="0" i="0" dirty="0">
              <a:solidFill>
                <a:srgbClr val="333333"/>
              </a:solidFill>
              <a:effectLst/>
              <a:latin typeface="+mn-ea"/>
              <a:ea typeface="+mn-ea"/>
            </a:endParaRPr>
          </a:p>
          <a:p>
            <a:pPr lvl="2"/>
            <a:r>
              <a:rPr lang="en-US" altLang="zh-CN" b="0" i="0" dirty="0">
                <a:solidFill>
                  <a:srgbClr val="333333"/>
                </a:solidFill>
                <a:effectLst/>
                <a:latin typeface="+mn-lt"/>
                <a:ea typeface="+mn-ea"/>
              </a:rPr>
              <a:t>https://www.cacrnet.org.cn/site/content/1290.html</a:t>
            </a:r>
            <a:endParaRPr lang="zh-CN" altLang="en-US" b="0" i="0" dirty="0">
              <a:solidFill>
                <a:srgbClr val="333333"/>
              </a:solidFill>
              <a:effectLst/>
              <a:latin typeface="+mn-lt"/>
              <a:ea typeface="+mn-ea"/>
            </a:endParaRPr>
          </a:p>
          <a:p>
            <a:pPr lvl="1"/>
            <a:endParaRPr lang="en-US" altLang="zh-CN" dirty="0">
              <a:latin typeface="+mn-ea"/>
              <a:ea typeface="+mn-ea"/>
            </a:endParaRPr>
          </a:p>
          <a:p>
            <a:pPr lvl="1"/>
            <a:r>
              <a:rPr lang="en-US" altLang="zh-CN" dirty="0"/>
              <a:t>Cryptology </a:t>
            </a:r>
            <a:r>
              <a:rPr lang="en-US" altLang="zh-CN" dirty="0" err="1"/>
              <a:t>ePrint</a:t>
            </a:r>
            <a:r>
              <a:rPr lang="en-US" altLang="zh-CN" dirty="0"/>
              <a:t> Archive</a:t>
            </a:r>
          </a:p>
          <a:p>
            <a:pPr lvl="2"/>
            <a:r>
              <a:rPr lang="en-US" altLang="zh-CN" dirty="0">
                <a:solidFill>
                  <a:srgbClr val="0070C0"/>
                </a:solidFill>
              </a:rPr>
              <a:t>https://eprint.iacr.org/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4171C0-5500-4D43-AA83-EC22BE3B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384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F8F91-B87E-4175-8EFD-6CE444667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Review of Concepts &amp; Notation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9C0D0DC-078F-493F-B83D-2C427D6EF7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12B14A-F995-41BF-9DC7-CBB751156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409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07F61CAD-82C6-4655-9F21-78C3C81CE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Logs &amp; Exponents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D14D509-0E8C-462C-A936-0C49B29B37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p>
                        </m:sSup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sup>
                    </m:sSup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内容占位符 5">
                <a:extLst>
                  <a:ext uri="{FF2B5EF4-FFF2-40B4-BE49-F238E27FC236}">
                    <a16:creationId xmlns:a16="http://schemas.microsoft.com/office/drawing/2014/main" id="{4D14D509-0E8C-462C-A936-0C49B29B37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AEE4AE-9ED7-49C4-A0D0-0962E488F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93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32DC1-BA34-488C-BB44-097D82138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Modular Arithmetic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837DD5-3793-46F4-A552-EF7A430FDB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Integers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={…, −2, −1, 0, 1, 2, …}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Natural numbers: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={0, 1, 2, …}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r>
                  <a:rPr lang="en-US" altLang="zh-CN" dirty="0"/>
                  <a:t>Division &amp; Modulo </a:t>
                </a:r>
              </a:p>
              <a:p>
                <a:pPr lvl="1"/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en-US" altLang="zh-CN" dirty="0"/>
                  <a:t>, we say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divides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, and write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, if there exists an integer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dirty="0"/>
                  <a:t>, such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b="0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b="0" dirty="0"/>
                  <a:t> be a positive integer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b="0" dirty="0"/>
                  <a:t> be any integer,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means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always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nonnegative</a:t>
                </a:r>
                <a:r>
                  <a:rPr lang="en-US" altLang="zh-CN" dirty="0"/>
                  <a:t> number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4837DD5-3793-46F4-A552-EF7A430FDB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44" r="-638" b="-22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34CD16-06C2-417B-BD1B-F8AE6847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375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A53E6-9B39-47D4-B0F0-72E736FDB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Modular Arithmetic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778035-614B-4E85-AB1C-9D35B98AF6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For positive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0, …,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</m:oMath>
                </a14:m>
                <a:r>
                  <a:rPr lang="en-US" altLang="zh-CN" dirty="0"/>
                  <a:t>, i.e.,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ℤ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set of integers modulo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endParaRPr lang="en-US" altLang="zh-CN" dirty="0"/>
              </a:p>
              <a:p>
                <a:r>
                  <a:rPr lang="en-US" altLang="zh-CN" dirty="0"/>
                  <a:t>We say that integers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congruent modulo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and write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,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In other words,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 if and only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lvl="1"/>
                <a:r>
                  <a:rPr lang="en-US" altLang="zh-CN" dirty="0"/>
                  <a:t>E.g.,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99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≡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19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C778035-614B-4E85-AB1C-9D35B98AF6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6D58A86-80BB-49A1-9C6A-D5F443E64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826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2EAC69-2E9B-4F40-882F-45A2B8012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Greatest Common Divisor (GCD)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3FFE55-692D-4B6A-A3D7-3E0198E117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common divisor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largest</a:t>
                </a:r>
                <a:r>
                  <a:rPr lang="en-US" altLang="zh-CN" dirty="0"/>
                  <a:t> possible such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called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greatest common divisor (GCD</a:t>
                </a:r>
                <a:r>
                  <a:rPr lang="en-US" altLang="zh-CN" dirty="0"/>
                  <a:t>), denoted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gcd</m:t>
                        </m:r>
                      </m:fName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, then we say that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are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relatively prime</a:t>
                </a:r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The oldest “algorithm” is the Euclid’s algorithm for computing GCD.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3FFE55-692D-4B6A-A3D7-3E0198E117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C44C673-D569-4354-93A0-6F75D4E3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A3044C-7DC7-4CD4-985C-B244CAF01E68}"/>
                  </a:ext>
                </a:extLst>
              </p:cNvPr>
              <p:cNvSpPr txBox="1"/>
              <p:nvPr/>
            </p:nvSpPr>
            <p:spPr>
              <a:xfrm>
                <a:off x="1183664" y="4426789"/>
                <a:ext cx="4469790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gcd</a:t>
                </a:r>
                <a:r>
                  <a:rPr lang="zh-CN" altLang="en-US" sz="2400" dirty="0"/>
                  <a:t>(x, y): // </a:t>
                </a:r>
                <a:r>
                  <a:rPr lang="zh-CN" altLang="en-US" sz="2400" i="1" dirty="0"/>
                  <a:t>Euclid</a:t>
                </a:r>
                <a:r>
                  <a:rPr lang="en-US" altLang="zh-CN" sz="2400" i="1" dirty="0"/>
                  <a:t>’</a:t>
                </a:r>
                <a:r>
                  <a:rPr lang="zh-CN" altLang="en-US" sz="2400" i="1" dirty="0"/>
                  <a:t>s algorithm</a:t>
                </a:r>
              </a:p>
              <a:p>
                <a:pPr lvl="1"/>
                <a:r>
                  <a:rPr lang="zh-CN" altLang="en-US" sz="2400" dirty="0"/>
                  <a:t>if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= 0 </m:t>
                    </m:r>
                  </m:oMath>
                </a14:m>
                <a:r>
                  <a:rPr lang="zh-CN" altLang="en-US" sz="2400" dirty="0"/>
                  <a:t>then 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zh-CN" altLang="en-US" sz="2400" dirty="0"/>
              </a:p>
              <a:p>
                <a:pPr lvl="1"/>
                <a:r>
                  <a:rPr lang="zh-CN" altLang="en-US" sz="2400" dirty="0"/>
                  <a:t>else return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zh-CN" altLang="en-US" sz="2400" i="1" dirty="0" smtClean="0">
                        <a:latin typeface="Cambria Math" panose="02040503050406030204" pitchFamily="18" charset="0"/>
                      </a:rPr>
                      <m:t>gcd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% 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95A3044C-7DC7-4CD4-985C-B244CAF01E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3664" y="4426789"/>
                <a:ext cx="4469790" cy="1200329"/>
              </a:xfrm>
              <a:prstGeom prst="rect">
                <a:avLst/>
              </a:prstGeom>
              <a:blipFill>
                <a:blip r:embed="rId3"/>
                <a:stretch>
                  <a:fillRect l="-1905" t="-3518" b="-100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26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8146B5-E8B9-4885-A4E6-D90DE54DD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Strings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E60670-29E6-4C97-A640-CEFD280B2F1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We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denote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set</a:t>
                </a:r>
                <a:r>
                  <a:rPr lang="en-US" altLang="zh-CN" dirty="0"/>
                  <a:t>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-bit binary string,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to denote the set of all (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finite-length</a:t>
                </a:r>
                <a:r>
                  <a:rPr lang="en-US" altLang="zh-CN" dirty="0"/>
                  <a:t>) binary strings. </a:t>
                </a:r>
              </a:p>
              <a:p>
                <a:r>
                  <a:rPr lang="en-US" altLang="zh-CN" dirty="0"/>
                  <a:t>We write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 to denote strings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zeros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 ones, respectively. </a:t>
                </a:r>
              </a:p>
              <a:p>
                <a:r>
                  <a:rPr lang="en-US" altLang="zh-CN" b="0" dirty="0"/>
                  <a:t>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binary</a:t>
                </a:r>
                <a:r>
                  <a:rPr lang="en-US" altLang="zh-CN" dirty="0"/>
                  <a:t> string,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length (in bits) of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the bitwise exclusive-or (</a:t>
                </a:r>
                <a:r>
                  <a:rPr lang="en-US" altLang="zh-CN" dirty="0" err="1"/>
                  <a:t>xor</a:t>
                </a:r>
                <a:r>
                  <a:rPr lang="en-US" altLang="zh-CN" dirty="0"/>
                  <a:t>) of the two strings.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5E60670-29E6-4C97-A640-CEFD280B2F1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DC224C-169A-435B-ABB3-537B54597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22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61DBC-3420-4DA6-8985-BA14C1AE5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About 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52AF6-B399-4E36-A04B-AB5C5A8D1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200" dirty="0"/>
              <a:t>Yi LIU (</a:t>
            </a:r>
            <a:r>
              <a:rPr lang="zh-CN" altLang="en-US" sz="3200" dirty="0"/>
              <a:t>刘逸</a:t>
            </a:r>
            <a:r>
              <a:rPr lang="en-US" altLang="zh-CN" sz="3200" dirty="0"/>
              <a:t>)</a:t>
            </a:r>
          </a:p>
          <a:p>
            <a:r>
              <a:rPr lang="en-US" altLang="zh-CN" sz="2400" dirty="0"/>
              <a:t>Lecturer, College of Cyber Security, Jinan University</a:t>
            </a:r>
          </a:p>
          <a:p>
            <a:r>
              <a:rPr lang="en-US" altLang="zh-CN" sz="2400" dirty="0"/>
              <a:t>Ph.D., The University of Hong Kong</a:t>
            </a:r>
          </a:p>
          <a:p>
            <a:r>
              <a:rPr lang="en-US" altLang="zh-CN" sz="2400" dirty="0"/>
              <a:t>Research Interests:</a:t>
            </a:r>
            <a:r>
              <a:rPr lang="zh-CN" altLang="en-US" sz="2400" dirty="0"/>
              <a:t> </a:t>
            </a:r>
            <a:r>
              <a:rPr lang="en-US" altLang="zh-CN" sz="2400" dirty="0"/>
              <a:t>Multi-Party Computation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Email: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liuyi@jnu.edu.cn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，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i@liuyi.pro</a:t>
            </a:r>
          </a:p>
          <a:p>
            <a:r>
              <a:rPr lang="en-US" altLang="zh-CN" sz="2400" dirty="0">
                <a:latin typeface="+mn-lt"/>
                <a:cs typeface="Courier New" panose="02070309020205020404" pitchFamily="49" charset="0"/>
              </a:rPr>
              <a:t>Homepage: </a:t>
            </a:r>
            <a:r>
              <a:rPr lang="en-US" altLang="zh-CN" sz="2400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https://liuyi.pro</a:t>
            </a:r>
            <a:endParaRPr lang="zh-CN" altLang="en-US" sz="2400" dirty="0">
              <a:solidFill>
                <a:srgbClr val="0070C0"/>
              </a:solidFill>
              <a:latin typeface="+mn-lt"/>
              <a:cs typeface="Courier New" panose="02070309020205020404" pitchFamily="49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6D925B-D9D7-4E5E-826B-8C68561BC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492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3AF9E3-DC61-434F-9D9F-657228086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Functions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D81353-2BA6-42EB-A0AD-E90AB75882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finite sets. A function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is:</a:t>
                </a:r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Injective (1-to-1)</a:t>
                </a:r>
                <a:r>
                  <a:rPr lang="en-US" altLang="zh-CN" dirty="0"/>
                  <a:t>: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We must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Surjective (onto)</a:t>
                </a:r>
                <a:r>
                  <a:rPr lang="en-US" altLang="zh-CN" dirty="0"/>
                  <a:t>: for all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r>
                  <a:rPr lang="en-US" altLang="zh-CN" dirty="0"/>
                  <a:t>, there exists an element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lvl="1"/>
                <a:r>
                  <a:rPr lang="en-US" altLang="zh-CN" dirty="0"/>
                  <a:t>We must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Bijective (1-to-1 correspondence)</a:t>
                </a:r>
                <a:r>
                  <a:rPr lang="en-US" altLang="zh-CN" dirty="0"/>
                  <a:t>: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both injective and surjective.</a:t>
                </a:r>
              </a:p>
              <a:p>
                <a:pPr lvl="1"/>
                <a:r>
                  <a:rPr lang="en-US" altLang="zh-CN" dirty="0"/>
                  <a:t>We must have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0D81353-2BA6-42EB-A0AD-E90AB75882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 r="-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11241B-A097-464A-8212-38F805CB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981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D4F35-0FA4-4F3D-9445-EC4154564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Notation in Pseudocode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2D571-DA20-46D3-8FD0-54556434B2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altLang="zh-CN" dirty="0"/>
                  <a:t>: sample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according to the distribution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𝒟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: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 is a finite set, then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is sampled from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uniform distribution</a:t>
                </a:r>
                <a:r>
                  <a:rPr lang="en-US" altLang="zh-CN" dirty="0"/>
                  <a:t> over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: run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probabilistic</a:t>
                </a:r>
                <a:r>
                  <a:rPr lang="en-US" altLang="zh-CN" dirty="0"/>
                  <a:t> algorithm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𝒜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on input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assign the output to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: take the value of expression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/>
                  <a:t> and assign it to variable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4AF2D571-DA20-46D3-8FD0-54556434B2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1044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296390-9021-4914-BF2A-ABE11361E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49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91E101-039B-4D05-9DBC-9743E8C79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Asymptotics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29761-299A-4B8F-A15F-8DAAD11CF1A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ℕ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a function.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dirty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func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⇔∃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for all but finitely many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&gt;0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for all but finitely many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Θ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⇔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Ω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</m:oMath>
                </a14:m>
                <a:r>
                  <a:rPr lang="en-US" altLang="zh-CN" dirty="0"/>
                  <a:t>.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⇔0&lt;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&lt;∞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⇔∃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for all but finitely many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29761-299A-4B8F-A15F-8DAAD11CF1A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958" b="-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126E2A8-9391-4CAA-A2CE-436B13673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2295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327E108-1341-482E-81F9-793F73964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Kerckhoffs</a:t>
            </a:r>
            <a:r>
              <a:rPr lang="en-US" altLang="zh-CN" dirty="0"/>
              <a:t>’ Principle &amp; Perfect Secrecy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E2981BB-79A6-440E-BCCB-B6993EBFDE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911ED2-C0F8-4742-B58B-F9DCEB847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655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D5CC-F883-4558-A5C7-406F60A9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Encryption Scheme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7B835-041A-4077-A1B4-E7C9F856A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659"/>
            <a:ext cx="10515600" cy="46690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Alice</a:t>
            </a:r>
            <a:r>
              <a:rPr lang="en-US" altLang="zh-CN" dirty="0"/>
              <a:t> wants to send </a:t>
            </a:r>
            <a:r>
              <a:rPr lang="en-US" altLang="zh-CN" dirty="0">
                <a:solidFill>
                  <a:srgbClr val="0070C0"/>
                </a:solidFill>
              </a:rPr>
              <a:t>Bob</a:t>
            </a:r>
            <a:r>
              <a:rPr lang="en-US" altLang="zh-CN" dirty="0"/>
              <a:t> a secret message. </a:t>
            </a:r>
          </a:p>
          <a:p>
            <a:r>
              <a:rPr lang="en-US" altLang="zh-CN" dirty="0"/>
              <a:t>Algorithms</a:t>
            </a:r>
          </a:p>
          <a:p>
            <a:pPr lvl="1"/>
            <a:r>
              <a:rPr lang="en-US" altLang="zh-CN" dirty="0"/>
              <a:t>Key generation (</a:t>
            </a:r>
            <a:r>
              <a:rPr lang="en-US" altLang="zh-CN" dirty="0" err="1"/>
              <a:t>KeyGen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Encryption (Enc)</a:t>
            </a:r>
          </a:p>
          <a:p>
            <a:pPr lvl="1"/>
            <a:r>
              <a:rPr lang="en-US" altLang="zh-CN" dirty="0"/>
              <a:t>Decryption (Dec)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988A4F-EA8A-4FB9-A187-8717DAC2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6D13B-08CB-4466-A7D4-AB6928C98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72" y="4539038"/>
            <a:ext cx="5251720" cy="717587"/>
          </a:xfrm>
          <a:prstGeom prst="rect">
            <a:avLst/>
          </a:prstGeom>
        </p:spPr>
      </p:pic>
      <p:pic>
        <p:nvPicPr>
          <p:cNvPr id="8" name="图形 7" descr="女性形象 纯色填充">
            <a:extLst>
              <a:ext uri="{FF2B5EF4-FFF2-40B4-BE49-F238E27FC236}">
                <a16:creationId xmlns:a16="http://schemas.microsoft.com/office/drawing/2014/main" id="{4A508490-B041-498D-A67A-8BDEA0B0E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76201" y="5193668"/>
            <a:ext cx="914400" cy="914400"/>
          </a:xfrm>
          <a:prstGeom prst="rect">
            <a:avLst/>
          </a:prstGeom>
        </p:spPr>
      </p:pic>
      <p:pic>
        <p:nvPicPr>
          <p:cNvPr id="10" name="图形 9" descr="男性形象 纯色填充">
            <a:extLst>
              <a:ext uri="{FF2B5EF4-FFF2-40B4-BE49-F238E27FC236}">
                <a16:creationId xmlns:a16="http://schemas.microsoft.com/office/drawing/2014/main" id="{CDED8237-BA30-4F78-BB59-BF66B012A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2872" y="51936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6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E3874042-DF0C-4AEE-8D8F-C602FBD26E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Kerckhoffs</a:t>
            </a:r>
            <a:r>
              <a:rPr lang="en-US" altLang="zh-CN" dirty="0"/>
              <a:t>’ Principle (1883)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87EF5C-C506-43D6-8751-993898ACF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Design your system to be secure even if the attacker has </a:t>
            </a:r>
            <a:r>
              <a:rPr lang="en-US" altLang="zh-CN" dirty="0">
                <a:solidFill>
                  <a:srgbClr val="C00000"/>
                </a:solidFill>
              </a:rPr>
              <a:t>complete knowledge of all its algorithms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In other words, system should be </a:t>
            </a:r>
            <a:r>
              <a:rPr lang="en-US" altLang="zh-CN" dirty="0">
                <a:solidFill>
                  <a:srgbClr val="C00000"/>
                </a:solidFill>
              </a:rPr>
              <a:t>secure</a:t>
            </a:r>
            <a:r>
              <a:rPr lang="en-US" altLang="zh-CN" dirty="0"/>
              <a:t> even if </a:t>
            </a:r>
            <a:r>
              <a:rPr lang="en-US" altLang="zh-CN" dirty="0">
                <a:solidFill>
                  <a:srgbClr val="C00000"/>
                </a:solidFill>
              </a:rPr>
              <a:t>algorithms are known</a:t>
            </a:r>
            <a:r>
              <a:rPr lang="en-US" altLang="zh-CN" dirty="0"/>
              <a:t>, as long as key is secret.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/>
              <a:t>: Why is it </a:t>
            </a:r>
            <a:r>
              <a:rPr lang="en-US" altLang="zh-CN" dirty="0">
                <a:solidFill>
                  <a:srgbClr val="0070C0"/>
                </a:solidFill>
              </a:rPr>
              <a:t>OK</a:t>
            </a:r>
            <a:r>
              <a:rPr lang="en-US" altLang="zh-CN" dirty="0"/>
              <a:t> to assume that the algorithm is known?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A</a:t>
            </a:r>
            <a:r>
              <a:rPr lang="en-US" altLang="zh-CN" dirty="0"/>
              <a:t>: Because we can always choose a </a:t>
            </a:r>
            <a:r>
              <a:rPr lang="en-US" altLang="zh-CN" dirty="0">
                <a:solidFill>
                  <a:srgbClr val="0070C0"/>
                </a:solidFill>
              </a:rPr>
              <a:t>fresh</a:t>
            </a:r>
            <a:r>
              <a:rPr lang="en-US" altLang="zh-CN" dirty="0"/>
              <a:t> key.</a:t>
            </a:r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A8CF3F-D096-4AD7-BFBE-72381B3FF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5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D5CC-F883-4558-A5C7-406F60A9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Encryption Scheme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37B835-041A-4077-A1B4-E7C9F856A77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1659"/>
                <a:ext cx="10515600" cy="466908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Alice</a:t>
                </a:r>
                <a:r>
                  <a:rPr lang="en-US" altLang="zh-CN" dirty="0"/>
                  <a:t> wants to send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Bob</a:t>
                </a:r>
                <a:r>
                  <a:rPr lang="en-US" altLang="zh-CN" dirty="0"/>
                  <a:t> a secret message.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Symmetric-key encryption scheme with message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, ciphertext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, key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 and algorithms:</a:t>
                </a:r>
              </a:p>
              <a:p>
                <a:pPr lvl="1"/>
                <a:r>
                  <a:rPr lang="en-US" altLang="zh-CN" dirty="0"/>
                  <a:t>Key generation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en-US" altLang="zh-CN" dirty="0"/>
                  <a:t>): generate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Encryption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Enc</m:t>
                    </m:r>
                  </m:oMath>
                </a14:m>
                <a:r>
                  <a:rPr lang="en-US" altLang="zh-CN" dirty="0"/>
                  <a:t>):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Enc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, where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Decryption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Dec</m:t>
                    </m:r>
                  </m:oMath>
                </a14:m>
                <a:r>
                  <a:rPr lang="en-US" altLang="zh-CN" dirty="0"/>
                  <a:t>):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≔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Dec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37B835-041A-4077-A1B4-E7C9F856A7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1659"/>
                <a:ext cx="10515600" cy="4669082"/>
              </a:xfrm>
              <a:blipFill>
                <a:blip r:embed="rId2"/>
                <a:stretch>
                  <a:fillRect l="-1217" t="-1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988A4F-EA8A-4FB9-A187-8717DAC2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0A6D13B-08CB-4466-A7D4-AB6928C98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14290" y="4617029"/>
            <a:ext cx="6127722" cy="1305821"/>
          </a:xfrm>
          <a:prstGeom prst="rect">
            <a:avLst/>
          </a:prstGeom>
        </p:spPr>
      </p:pic>
      <p:pic>
        <p:nvPicPr>
          <p:cNvPr id="8" name="图形 7" descr="女性形象 纯色填充">
            <a:extLst>
              <a:ext uri="{FF2B5EF4-FFF2-40B4-BE49-F238E27FC236}">
                <a16:creationId xmlns:a16="http://schemas.microsoft.com/office/drawing/2014/main" id="{4A508490-B041-498D-A67A-8BDEA0B0E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88613" y="5739839"/>
            <a:ext cx="914400" cy="914400"/>
          </a:xfrm>
          <a:prstGeom prst="rect">
            <a:avLst/>
          </a:prstGeom>
        </p:spPr>
      </p:pic>
      <p:pic>
        <p:nvPicPr>
          <p:cNvPr id="10" name="图形 9" descr="男性形象 纯色填充">
            <a:extLst>
              <a:ext uri="{FF2B5EF4-FFF2-40B4-BE49-F238E27FC236}">
                <a16:creationId xmlns:a16="http://schemas.microsoft.com/office/drawing/2014/main" id="{CDED8237-BA30-4F78-BB59-BF66B012A6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25284" y="573983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83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D5CC-F883-4558-A5C7-406F60A9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Encryption Scheme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7B835-041A-4077-A1B4-E7C9F856A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659"/>
            <a:ext cx="10515600" cy="46690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Alice</a:t>
            </a:r>
            <a:r>
              <a:rPr lang="en-US" altLang="zh-CN" dirty="0"/>
              <a:t> wants to send </a:t>
            </a:r>
            <a:r>
              <a:rPr lang="en-US" altLang="zh-CN" dirty="0">
                <a:solidFill>
                  <a:srgbClr val="0070C0"/>
                </a:solidFill>
              </a:rPr>
              <a:t>Bob</a:t>
            </a:r>
            <a:r>
              <a:rPr lang="en-US" altLang="zh-CN" dirty="0"/>
              <a:t> a secret message.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988A4F-EA8A-4FB9-A187-8717DAC2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pic>
        <p:nvPicPr>
          <p:cNvPr id="8" name="图形 7" descr="女性形象 纯色填充">
            <a:extLst>
              <a:ext uri="{FF2B5EF4-FFF2-40B4-BE49-F238E27FC236}">
                <a16:creationId xmlns:a16="http://schemas.microsoft.com/office/drawing/2014/main" id="{4A508490-B041-498D-A67A-8BDEA0B0E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0228" y="2847673"/>
            <a:ext cx="914400" cy="914400"/>
          </a:xfrm>
          <a:prstGeom prst="rect">
            <a:avLst/>
          </a:prstGeom>
        </p:spPr>
      </p:pic>
      <p:pic>
        <p:nvPicPr>
          <p:cNvPr id="10" name="图形 9" descr="男性形象 纯色填充">
            <a:extLst>
              <a:ext uri="{FF2B5EF4-FFF2-40B4-BE49-F238E27FC236}">
                <a16:creationId xmlns:a16="http://schemas.microsoft.com/office/drawing/2014/main" id="{CDED8237-BA30-4F78-BB59-BF66B012A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39739" y="2847673"/>
            <a:ext cx="914400" cy="91440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0257CCC1-9398-48EC-8FAA-497292EB07DA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2204628" y="3304873"/>
            <a:ext cx="4635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4F9B06-405D-4339-B529-F88F2259AA2C}"/>
                  </a:ext>
                </a:extLst>
              </p:cNvPr>
              <p:cNvSpPr txBox="1"/>
              <p:nvPr/>
            </p:nvSpPr>
            <p:spPr>
              <a:xfrm>
                <a:off x="3462181" y="2808258"/>
                <a:ext cx="2281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Enc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CC4F9B06-405D-4339-B529-F88F2259A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181" y="2808258"/>
                <a:ext cx="22815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32F97A-8273-40CE-AEC1-05C4DB9CEF10}"/>
                  </a:ext>
                </a:extLst>
              </p:cNvPr>
              <p:cNvSpPr txBox="1"/>
              <p:nvPr/>
            </p:nvSpPr>
            <p:spPr>
              <a:xfrm>
                <a:off x="7759730" y="3023701"/>
                <a:ext cx="22527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Dec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F32F97A-8273-40CE-AEC1-05C4DB9CE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30" y="3023701"/>
                <a:ext cx="2252733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形 14" descr="魔鬼的脸轮廓 纯色填充">
            <a:extLst>
              <a:ext uri="{FF2B5EF4-FFF2-40B4-BE49-F238E27FC236}">
                <a16:creationId xmlns:a16="http://schemas.microsoft.com/office/drawing/2014/main" id="{CC218B1C-9005-4F8F-B927-5002F9B0D62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86369" y="3454588"/>
            <a:ext cx="914400" cy="914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3B4DDF56-E9FD-417E-AAE2-6630723C22E7}"/>
              </a:ext>
            </a:extLst>
          </p:cNvPr>
          <p:cNvSpPr txBox="1"/>
          <p:nvPr/>
        </p:nvSpPr>
        <p:spPr>
          <a:xfrm>
            <a:off x="3661571" y="4248687"/>
            <a:ext cx="156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Eve</a:t>
            </a:r>
          </a:p>
          <a:p>
            <a:pPr algn="ctr"/>
            <a:r>
              <a:rPr lang="en-US" altLang="zh-CN" dirty="0"/>
              <a:t>(eavesdropper)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49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C8D5CC-F883-4558-A5C7-406F60A9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Encryption?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37B835-041A-4077-A1B4-E7C9F856A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1659"/>
            <a:ext cx="10515600" cy="46690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0070C0"/>
                </a:solidFill>
              </a:rPr>
              <a:t>Alice</a:t>
            </a:r>
            <a:r>
              <a:rPr lang="en-US" altLang="zh-CN" dirty="0"/>
              <a:t> wants to send </a:t>
            </a:r>
            <a:r>
              <a:rPr lang="en-US" altLang="zh-CN" dirty="0">
                <a:solidFill>
                  <a:srgbClr val="0070C0"/>
                </a:solidFill>
              </a:rPr>
              <a:t>Bob</a:t>
            </a:r>
            <a:r>
              <a:rPr lang="en-US" altLang="zh-CN" dirty="0"/>
              <a:t> a secret message.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988A4F-EA8A-4FB9-A187-8717DAC2E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F92663-4149-46B1-AF9D-A135B8B6B726}"/>
                  </a:ext>
                </a:extLst>
              </p:cNvPr>
              <p:cNvSpPr txBox="1"/>
              <p:nvPr/>
            </p:nvSpPr>
            <p:spPr>
              <a:xfrm>
                <a:off x="838199" y="4451427"/>
                <a:ext cx="10424229" cy="12141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Definition</a:t>
                </a:r>
                <a:r>
                  <a:rPr lang="en-US" altLang="zh-CN" sz="2400" dirty="0"/>
                  <a:t> (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Security of encryption</a:t>
                </a:r>
                <a:r>
                  <a:rPr lang="en-US" altLang="zh-CN" sz="2400" dirty="0"/>
                  <a:t>). An encryption scheme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KeyGen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sz="2400" dirty="0"/>
                  <a:t>is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-secure </a:t>
                </a:r>
                <a:r>
                  <a:rPr lang="en-US" altLang="zh-CN" sz="2400" dirty="0"/>
                  <a:t>if no matter what method Eve employs, the probability that she can recover the true key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from the ciphertext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/>
                  <a:t>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F92663-4149-46B1-AF9D-A135B8B6B7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9" y="4451427"/>
                <a:ext cx="10424229" cy="1214115"/>
              </a:xfrm>
              <a:prstGeom prst="rect">
                <a:avLst/>
              </a:prstGeom>
              <a:blipFill>
                <a:blip r:embed="rId2"/>
                <a:stretch>
                  <a:fillRect l="-877" t="-4020" b="-110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形 13" descr="女性形象 纯色填充">
            <a:extLst>
              <a:ext uri="{FF2B5EF4-FFF2-40B4-BE49-F238E27FC236}">
                <a16:creationId xmlns:a16="http://schemas.microsoft.com/office/drawing/2014/main" id="{4143B73E-849A-4EF1-90FF-B50535ECA1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69855" y="2176755"/>
            <a:ext cx="914400" cy="914400"/>
          </a:xfrm>
          <a:prstGeom prst="rect">
            <a:avLst/>
          </a:prstGeom>
        </p:spPr>
      </p:pic>
      <p:pic>
        <p:nvPicPr>
          <p:cNvPr id="17" name="图形 16" descr="男性形象 纯色填充">
            <a:extLst>
              <a:ext uri="{FF2B5EF4-FFF2-40B4-BE49-F238E27FC236}">
                <a16:creationId xmlns:a16="http://schemas.microsoft.com/office/drawing/2014/main" id="{1261C549-7187-4672-9978-BFE1736E3D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9366" y="2176755"/>
            <a:ext cx="914400" cy="914400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E2E532A-DEB0-4AC8-BFCF-3E3690ABEC24}"/>
              </a:ext>
            </a:extLst>
          </p:cNvPr>
          <p:cNvCxnSpPr>
            <a:cxnSpLocks/>
            <a:stCxn id="14" idx="3"/>
            <a:endCxn id="17" idx="1"/>
          </p:cNvCxnSpPr>
          <p:nvPr/>
        </p:nvCxnSpPr>
        <p:spPr>
          <a:xfrm>
            <a:off x="2184255" y="2633955"/>
            <a:ext cx="46351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278E6B9-D91D-44DC-93C7-6A49299DCDE1}"/>
                  </a:ext>
                </a:extLst>
              </p:cNvPr>
              <p:cNvSpPr txBox="1"/>
              <p:nvPr/>
            </p:nvSpPr>
            <p:spPr>
              <a:xfrm>
                <a:off x="3441808" y="2137340"/>
                <a:ext cx="2281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Enc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278E6B9-D91D-44DC-93C7-6A49299DC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1808" y="2137340"/>
                <a:ext cx="228158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299B51B-D4B1-45FB-99B9-3013D431BF0A}"/>
                  </a:ext>
                </a:extLst>
              </p:cNvPr>
              <p:cNvSpPr txBox="1"/>
              <p:nvPr/>
            </p:nvSpPr>
            <p:spPr>
              <a:xfrm>
                <a:off x="7739357" y="2352783"/>
                <a:ext cx="225273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Dec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299B51B-D4B1-45FB-99B9-3013D431BF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9357" y="2352783"/>
                <a:ext cx="2252733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形 20" descr="魔鬼的脸轮廓 纯色填充">
            <a:extLst>
              <a:ext uri="{FF2B5EF4-FFF2-40B4-BE49-F238E27FC236}">
                <a16:creationId xmlns:a16="http://schemas.microsoft.com/office/drawing/2014/main" id="{EDF2C1C3-10A8-4F7B-A3AD-86EEAAC2F1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65996" y="2783670"/>
            <a:ext cx="914400" cy="9144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E4E557BE-E698-41F3-9927-B6C9743240BA}"/>
              </a:ext>
            </a:extLst>
          </p:cNvPr>
          <p:cNvSpPr txBox="1"/>
          <p:nvPr/>
        </p:nvSpPr>
        <p:spPr>
          <a:xfrm>
            <a:off x="3641198" y="3577769"/>
            <a:ext cx="15639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Eve</a:t>
            </a:r>
          </a:p>
          <a:p>
            <a:pPr algn="ctr"/>
            <a:r>
              <a:rPr lang="en-US" altLang="zh-CN" dirty="0"/>
              <a:t>(eavesdropper)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594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F8DE-5C21-4582-AFF0-95961589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Encryption?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09EB9-7A3E-4655-906B-32A816D5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08125"/>
                <a:ext cx="10515600" cy="41848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</a:t>
                </a:r>
                <a:r>
                  <a:rPr lang="en-US" altLang="zh-CN" sz="2400" dirty="0"/>
                  <a:t> (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Security of encryption</a:t>
                </a:r>
                <a:r>
                  <a:rPr lang="en-US" altLang="zh-CN" sz="2400" dirty="0"/>
                  <a:t>). An encryption scheme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KeyGen</m:t>
                    </m:r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-secure </a:t>
                </a:r>
                <a:r>
                  <a:rPr lang="en-US" altLang="zh-CN" sz="2400" dirty="0"/>
                  <a:t>if no matter what method Eve employs, the probability that she can recover the true key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from the ciphertext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/>
                  <a:t>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sz="2400" dirty="0"/>
                  <a:t>: Is it a reasonable way to capture the real life phenomenon we are discussing?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It is too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weak</a:t>
                </a:r>
                <a:r>
                  <a:rPr lang="en-US" altLang="zh-CN" sz="2400" dirty="0"/>
                  <a:t>!</a:t>
                </a:r>
              </a:p>
              <a:p>
                <a:pPr marL="457200" lvl="1" indent="0">
                  <a:buNone/>
                </a:pPr>
                <a:r>
                  <a:rPr lang="en-US" altLang="zh-CN" sz="2000" dirty="0"/>
                  <a:t>Consider: the secret key is chosen at random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but our encryption scheme is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Enc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Dec</m:t>
                    </m:r>
                    <m:d>
                      <m:d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000" dirty="0"/>
                  <a:t>. 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25"/>
                <a:ext cx="10515600" cy="4184864"/>
              </a:xfrm>
              <a:prstGeom prst="rect">
                <a:avLst/>
              </a:prstGeom>
              <a:blipFill>
                <a:blip r:embed="rId2"/>
                <a:stretch>
                  <a:fillRect l="-928" t="-873" r="-812" b="-16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187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A9738-91AC-47B7-B841-88DFB79CF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Course Information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D7661-5111-4057-9E03-F388C229E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Time: </a:t>
            </a:r>
            <a:r>
              <a:rPr lang="en-US" altLang="zh-CN" dirty="0">
                <a:solidFill>
                  <a:srgbClr val="0070C0"/>
                </a:solidFill>
              </a:rPr>
              <a:t>14 : 00 – 18 : 00,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Friday,</a:t>
            </a:r>
            <a:r>
              <a:rPr lang="zh-CN" altLang="en-US" dirty="0"/>
              <a:t> </a:t>
            </a:r>
            <a:r>
              <a:rPr lang="en-US" altLang="zh-CN" dirty="0"/>
              <a:t>Week </a:t>
            </a:r>
            <a:r>
              <a:rPr lang="en-US" altLang="zh-CN" dirty="0">
                <a:solidFill>
                  <a:srgbClr val="0070C0"/>
                </a:solidFill>
              </a:rPr>
              <a:t>2-9</a:t>
            </a:r>
            <a:endParaRPr lang="en-US" altLang="zh-CN" dirty="0"/>
          </a:p>
          <a:p>
            <a:r>
              <a:rPr lang="en-US" altLang="zh-CN" dirty="0"/>
              <a:t>Venue: Room </a:t>
            </a:r>
            <a:r>
              <a:rPr lang="en-US" altLang="zh-CN" dirty="0">
                <a:solidFill>
                  <a:srgbClr val="0070C0"/>
                </a:solidFill>
              </a:rPr>
              <a:t>321</a:t>
            </a:r>
            <a:endParaRPr lang="en-US" altLang="zh-CN" dirty="0"/>
          </a:p>
          <a:p>
            <a:r>
              <a:rPr lang="en-US" altLang="zh-CN" dirty="0"/>
              <a:t>Credit: 2</a:t>
            </a:r>
          </a:p>
          <a:p>
            <a:endParaRPr lang="en-US" altLang="zh-CN" dirty="0"/>
          </a:p>
          <a:p>
            <a:r>
              <a:rPr lang="en-US" altLang="zh-CN" dirty="0"/>
              <a:t>Course Webpage</a:t>
            </a:r>
          </a:p>
          <a:p>
            <a:pPr marL="457200" lvl="1" indent="0">
              <a:buNone/>
            </a:pPr>
            <a:r>
              <a:rPr lang="en-US" altLang="zh-CN" dirty="0">
                <a:solidFill>
                  <a:srgbClr val="0070C0"/>
                </a:solidFill>
                <a:latin typeface="+mn-lt"/>
                <a:cs typeface="Courier New" panose="02070309020205020404" pitchFamily="49" charset="0"/>
              </a:rPr>
              <a:t>https://liuyi.pro/#/teaching/crypto</a:t>
            </a:r>
          </a:p>
          <a:p>
            <a:r>
              <a:rPr lang="en-US" altLang="zh-CN" dirty="0"/>
              <a:t>QQ group: 924950026 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B97AF-E68E-46EC-9227-4E44DFDB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554150-606A-4FAB-9745-2CEDF23B5F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525" y="0"/>
            <a:ext cx="38578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9478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F8DE-5C21-4582-AFF0-95961589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Encryption?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09EB9-7A3E-4655-906B-32A816D5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08125"/>
                <a:ext cx="10515600" cy="4821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dirty="0"/>
                  <a:t>Consider: the secret key is chosen at random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but our encryption scheme is simply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Enc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Dec</m:t>
                    </m:r>
                    <m:d>
                      <m:dPr>
                        <m:ctrlP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sz="2400" dirty="0"/>
                  <a:t>. </a:t>
                </a:r>
                <a:endParaRPr lang="en-US" altLang="zh-CN" sz="2400" b="1" dirty="0"/>
              </a:p>
              <a:p>
                <a:endParaRPr lang="en-US" altLang="zh-CN" sz="2400" b="1" dirty="0"/>
              </a:p>
              <a:p>
                <a:pPr marL="457200" lvl="1" indent="0">
                  <a:buNone/>
                </a:pPr>
                <a:r>
                  <a:rPr lang="en-US" altLang="zh-CN" sz="2000" b="1" dirty="0"/>
                  <a:t>Lemma</a:t>
                </a:r>
                <a:r>
                  <a:rPr lang="en-US" altLang="zh-CN" sz="2000" dirty="0"/>
                  <a:t> Let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KeyGen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be the encryption scheme above. For every function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𝐸𝑣𝑒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000" dirty="0"/>
                  <a:t> and for every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000" dirty="0"/>
                  <a:t>, the probability that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𝐸𝑣𝑒</m:t>
                    </m:r>
                    <m:d>
                      <m:d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 is exactly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000" dirty="0"/>
                  <a:t>.</a:t>
                </a:r>
              </a:p>
              <a:p>
                <a:pPr marL="457200" lvl="1" indent="0">
                  <a:buNone/>
                </a:pPr>
                <a:r>
                  <a:rPr lang="en-US" altLang="zh-CN" sz="2000" i="1" dirty="0"/>
                  <a:t>Proof</a:t>
                </a:r>
                <a:r>
                  <a:rPr lang="en-US" altLang="zh-CN" sz="2000" b="1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𝐸𝑣𝑎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𝑒𝑣𝑎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/>
                  <a:t> which is some fixed value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000" dirty="0"/>
                  <a:t> independent of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000" dirty="0"/>
                  <a:t>. Hence the probability that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200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000" dirty="0"/>
                  <a:t>. 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b="1" dirty="0">
                    <a:solidFill>
                      <a:srgbClr val="C00000"/>
                    </a:solidFill>
                  </a:rPr>
                  <a:t>Problem</a:t>
                </a:r>
                <a:r>
                  <a:rPr lang="en-US" altLang="zh-CN" sz="2400" dirty="0"/>
                  <a:t>: Could be hard to learn key, but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easy</a:t>
                </a:r>
                <a:r>
                  <a:rPr lang="en-US" altLang="zh-CN" sz="2400" dirty="0"/>
                  <a:t> to learn message. 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25"/>
                <a:ext cx="10515600" cy="4821769"/>
              </a:xfrm>
              <a:prstGeom prst="rect">
                <a:avLst/>
              </a:prstGeom>
              <a:blipFill>
                <a:blip r:embed="rId2"/>
                <a:stretch>
                  <a:fillRect l="-928" t="-759" r="-464" b="-2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4863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F8DE-5C21-4582-AFF0-95961589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Encryption?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09EB9-7A3E-4655-906B-32A816D5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08125"/>
                <a:ext cx="10515600" cy="3204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</a:t>
                </a:r>
                <a:r>
                  <a:rPr lang="en-US" altLang="zh-CN" sz="2400" dirty="0"/>
                  <a:t> (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Security of encryption</a:t>
                </a:r>
                <a:r>
                  <a:rPr lang="en-US" altLang="zh-CN" sz="2400" dirty="0"/>
                  <a:t>). An encryption scheme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KeyGen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-secure</a:t>
                </a:r>
                <a:r>
                  <a:rPr lang="en-US" altLang="zh-CN" sz="2400" dirty="0"/>
                  <a:t> if for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every message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 no matter what method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𝐸𝑣𝑒</m:t>
                    </m:r>
                  </m:oMath>
                </a14:m>
                <a:r>
                  <a:rPr lang="en-US" altLang="zh-CN" sz="2400" dirty="0"/>
                  <a:t> employs, the probability that she can recover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 from the ciphertext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/>
                  <a:t>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400" dirty="0"/>
                  <a:t>.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Too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strong</a:t>
                </a:r>
                <a:r>
                  <a:rPr lang="en-US" altLang="zh-CN" sz="2400" dirty="0"/>
                  <a:t>, for “every message”, it is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impossible</a:t>
                </a:r>
                <a:r>
                  <a:rPr lang="en-US" altLang="zh-CN" sz="2400" dirty="0"/>
                  <a:t> to achieve!</a:t>
                </a:r>
              </a:p>
              <a:p>
                <a:pPr lvl="1"/>
                <a:r>
                  <a:rPr lang="en-US" altLang="zh-CN" sz="2000" dirty="0"/>
                  <a:t>Consider: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𝐸𝑣𝑒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000" dirty="0"/>
                  <a:t> for all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. </a:t>
                </a:r>
              </a:p>
              <a:p>
                <a:pPr lvl="1"/>
                <a:r>
                  <a:rPr lang="en-US" altLang="zh-CN" sz="2000" dirty="0"/>
                  <a:t>If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000" dirty="0"/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𝐸𝑣𝑒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can recover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with probability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25"/>
                <a:ext cx="10515600" cy="3204532"/>
              </a:xfrm>
              <a:prstGeom prst="rect">
                <a:avLst/>
              </a:prstGeom>
              <a:blipFill>
                <a:blip r:embed="rId2"/>
                <a:stretch>
                  <a:fillRect l="-928" t="-1141" r="-812" b="-32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59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F8DE-5C21-4582-AFF0-95961589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Encryption?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09EB9-7A3E-4655-906B-32A816D5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08125"/>
                <a:ext cx="10515600" cy="3462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sz="2400" b="1" dirty="0"/>
                  <a:t>Definition</a:t>
                </a:r>
                <a:r>
                  <a:rPr lang="en-US" altLang="zh-CN" sz="2400" dirty="0"/>
                  <a:t> (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Security of encryption</a:t>
                </a:r>
                <a:r>
                  <a:rPr lang="en-US" altLang="zh-CN" sz="2400" dirty="0"/>
                  <a:t>). An encryption scheme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KeyGen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/>
                  <a:t> is </a:t>
                </a:r>
                <a14:m>
                  <m:oMath xmlns:m="http://schemas.openxmlformats.org/officeDocument/2006/math">
                    <m:r>
                      <a:rPr lang="en-US" altLang="zh-CN" sz="2400" b="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solidFill>
                      <a:srgbClr val="0070C0"/>
                    </a:solidFill>
                  </a:rPr>
                  <a:t>-secure</a:t>
                </a:r>
                <a:r>
                  <a:rPr lang="en-US" altLang="zh-CN" sz="2400" dirty="0"/>
                  <a:t> if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 is chosen at random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</m:oMath>
                </a14:m>
                <a:r>
                  <a:rPr lang="en-US" altLang="zh-CN" sz="2400" dirty="0"/>
                  <a:t>, the probability that she can recover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 from the ciphertext c is at most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400" dirty="0"/>
                  <a:t>. 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Too </a:t>
                </a:r>
                <a:r>
                  <a:rPr lang="en-US" altLang="zh-CN" sz="2400" dirty="0">
                    <a:solidFill>
                      <a:srgbClr val="C00000"/>
                    </a:solidFill>
                  </a:rPr>
                  <a:t>weak</a:t>
                </a:r>
                <a:r>
                  <a:rPr lang="en-US" altLang="zh-CN" sz="2400" dirty="0"/>
                  <a:t>!</a:t>
                </a:r>
              </a:p>
              <a:p>
                <a:pPr lvl="1"/>
                <a:r>
                  <a:rPr lang="en-US" altLang="zh-CN" sz="2000" dirty="0"/>
                  <a:t>Consider: an encryption that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hides</a:t>
                </a:r>
                <a:r>
                  <a:rPr lang="en-US" altLang="zh-CN" sz="2000" dirty="0"/>
                  <a:t> the last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US" altLang="zh-CN" sz="2000" dirty="0"/>
                  <a:t> bits of the message, but completely </a:t>
                </a:r>
                <a:r>
                  <a:rPr lang="en-US" altLang="zh-CN" sz="2000" dirty="0">
                    <a:solidFill>
                      <a:srgbClr val="C00000"/>
                    </a:solidFill>
                  </a:rPr>
                  <a:t>reveals</a:t>
                </a:r>
                <a:r>
                  <a:rPr lang="en-US" altLang="zh-CN" sz="2000" dirty="0"/>
                  <a:t> the first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US" altLang="zh-CN" sz="2000" dirty="0"/>
                  <a:t> bits. The probability of guessing a random message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−ℓ/2</m:t>
                        </m:r>
                      </m:sup>
                    </m:sSup>
                  </m:oMath>
                </a14:m>
                <a:r>
                  <a:rPr lang="en-US" altLang="zh-CN" sz="2000" dirty="0"/>
                  <a:t>, and so it would be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ℓ/2</m:t>
                    </m:r>
                  </m:oMath>
                </a14:m>
                <a:r>
                  <a:rPr lang="en-US" altLang="zh-CN" sz="2000" dirty="0">
                    <a:solidFill>
                      <a:srgbClr val="0070C0"/>
                    </a:solidFill>
                  </a:rPr>
                  <a:t>-secure</a:t>
                </a:r>
                <a:r>
                  <a:rPr lang="en-US" altLang="zh-CN" sz="2000" dirty="0"/>
                  <a:t>.</a:t>
                </a:r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25"/>
                <a:ext cx="10515600" cy="3462551"/>
              </a:xfrm>
              <a:prstGeom prst="rect">
                <a:avLst/>
              </a:prstGeom>
              <a:blipFill>
                <a:blip r:embed="rId2"/>
                <a:stretch>
                  <a:fillRect l="-928" t="-1056" r="-812" b="-2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4071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29F8DE-5C21-4582-AFF0-95961589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Secure Encryption?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A09EB9-7A3E-4655-906B-32A816D59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838200" y="1508125"/>
                <a:ext cx="10515600" cy="41075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Perfect secrecy </a:t>
                </a:r>
                <a:r>
                  <a:rPr lang="en-US" altLang="zh-CN" dirty="0"/>
                  <a:t>(informal)</a:t>
                </a:r>
              </a:p>
              <a:p>
                <a:pPr lvl="1"/>
                <a:r>
                  <a:rPr lang="en-US" altLang="zh-CN" dirty="0"/>
                  <a:t>“Regardless of any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prior</a:t>
                </a:r>
                <a:r>
                  <a:rPr lang="en-US" altLang="zh-CN" dirty="0"/>
                  <a:t> information the attacker has about the plaintext, the ciphertext should leak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no additional information </a:t>
                </a:r>
                <a:r>
                  <a:rPr lang="en-US" altLang="zh-CN" dirty="0"/>
                  <a:t>about the plaintext”</a:t>
                </a:r>
              </a:p>
              <a:p>
                <a:pPr lvl="1"/>
                <a:r>
                  <a:rPr lang="en-US" altLang="zh-CN" dirty="0"/>
                  <a:t>Attacker’s information about the plaintext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attacker-known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distribution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altLang="zh-CN" dirty="0"/>
                  <a:t> (random variable of the encrypted message)</a:t>
                </a:r>
              </a:p>
              <a:p>
                <a:pPr lvl="1"/>
                <a:r>
                  <a:rPr lang="en-US" altLang="zh-CN" dirty="0">
                    <a:solidFill>
                      <a:srgbClr val="0070C0"/>
                    </a:solidFill>
                  </a:rPr>
                  <a:t>Perfect secrecy </a:t>
                </a:r>
                <a:r>
                  <a:rPr lang="en-US" altLang="zh-CN" dirty="0"/>
                  <a:t>means that observing the ciphertext should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not</a:t>
                </a:r>
                <a:r>
                  <a:rPr lang="en-US" altLang="zh-CN" dirty="0"/>
                  <a:t> change the attacker’s knowledge about the distribution of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/>
              </a:p>
              <a:p>
                <a:pPr lvl="1"/>
                <a:endParaRPr lang="en-US" altLang="zh-CN" dirty="0"/>
              </a:p>
            </p:txBody>
          </p:sp>
        </mc:Choice>
        <mc:Fallback xmlns="">
          <p:sp>
            <p:nvSpPr>
              <p:cNvPr id="5" name="内容占位符 4">
                <a:extLst>
                  <a:ext uri="{FF2B5EF4-FFF2-40B4-BE49-F238E27FC236}">
                    <a16:creationId xmlns:a16="http://schemas.microsoft.com/office/drawing/2014/main" id="{E580B1B0-9F2D-4E5C-A59B-03C4103D26A3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8125"/>
                <a:ext cx="10515600" cy="4107599"/>
              </a:xfrm>
              <a:prstGeom prst="rect">
                <a:avLst/>
              </a:prstGeom>
              <a:blipFill>
                <a:blip r:embed="rId2"/>
                <a:stretch>
                  <a:fillRect l="-1217" t="-11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41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689E59-A439-4AE1-9134-DA0BA518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F07306-6753-4CD2-A24F-612414F0CC0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dirty="0"/>
                  <a:t>Definition</a:t>
                </a:r>
                <a:r>
                  <a:rPr lang="en-US" altLang="zh-CN" sz="2800" dirty="0"/>
                  <a:t> </a:t>
                </a:r>
                <a:r>
                  <a:rPr lang="en-US" altLang="zh-CN" dirty="0"/>
                  <a:t>An encryption scheme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(Gen, Enc, Dec)</a:t>
                </a:r>
                <a:r>
                  <a:rPr lang="en-US" altLang="zh-CN" dirty="0"/>
                  <a:t> with message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and ciphertext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perfectly secure </a:t>
                </a:r>
                <a:r>
                  <a:rPr lang="en-US" altLang="zh-CN" dirty="0"/>
                  <a:t>if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for every distribution over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every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, and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every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 &gt; 0</m:t>
                    </m:r>
                  </m:oMath>
                </a14:m>
                <a:r>
                  <a:rPr lang="en-US" altLang="zh-CN" dirty="0"/>
                  <a:t>, it holds that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Key point</a:t>
                </a:r>
                <a:r>
                  <a:rPr lang="en-US" altLang="zh-CN" dirty="0"/>
                  <a:t>: The ciphertext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reveals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zero additional information </a:t>
                </a:r>
                <a:r>
                  <a:rPr lang="en-US" altLang="zh-CN" dirty="0"/>
                  <a:t>about the plaintext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.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2F07306-6753-4CD2-A24F-612414F0CC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 r="-13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6A5B44-5B04-4D76-ACE7-F760EFF32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261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71AA6C-E60A-4F8C-8D78-92716389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8BE821-302F-4EF1-9C69-4CC7BD4F2F0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i="1" dirty="0"/>
                  <a:t>Another </a:t>
                </a:r>
                <a:r>
                  <a:rPr lang="en-US" altLang="zh-CN" i="1" dirty="0">
                    <a:solidFill>
                      <a:srgbClr val="0070C0"/>
                    </a:solidFill>
                  </a:rPr>
                  <a:t>equivalent</a:t>
                </a:r>
                <a:r>
                  <a:rPr lang="en-US" altLang="zh-CN" i="1" dirty="0"/>
                  <a:t> definition</a:t>
                </a:r>
              </a:p>
              <a:p>
                <a:pPr marL="0" indent="0">
                  <a:buNone/>
                </a:pPr>
                <a:r>
                  <a:rPr lang="en-US" altLang="zh-CN" b="1" dirty="0"/>
                  <a:t>Definition</a:t>
                </a:r>
                <a:r>
                  <a:rPr lang="en-US" altLang="zh-CN" dirty="0"/>
                  <a:t> An encryption scheme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(Gen, Enc, Dec)</a:t>
                </a:r>
                <a:r>
                  <a:rPr lang="en-US" altLang="zh-CN" dirty="0"/>
                  <a:t> with message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and ciphertext space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 is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perfectly secure</a:t>
                </a:r>
                <a:r>
                  <a:rPr lang="en-US" altLang="zh-CN" dirty="0"/>
                  <a:t> if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for every two distinct plaintexts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, and every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   </a:t>
                </a:r>
                <a:r>
                  <a:rPr lang="en-US" altLang="zh-CN" sz="2400" dirty="0"/>
                  <a:t>(where the probabilities are over choice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altLang="zh-CN" sz="2400" dirty="0"/>
                  <a:t> and any randomness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Enc</m:t>
                    </m:r>
                  </m:oMath>
                </a14:m>
                <a:r>
                  <a:rPr lang="en-US" altLang="zh-CN" sz="2400" dirty="0"/>
                  <a:t>)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08BE821-302F-4EF1-9C69-4CC7BD4F2F0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7DB981-A9AA-4851-8458-A3FF58C25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17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A3AAA-A282-4355-8F96-003ECE76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Secrecy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98EB1F5-CFBD-4E70-8F95-5C2BB818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462" y="1267451"/>
            <a:ext cx="5723063" cy="139897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09688-061B-4193-BCFE-76484ADA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36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D8012C-D462-4ADC-A328-B5B2DBF51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05" y="1267263"/>
            <a:ext cx="5460341" cy="1426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11CEA6-54DA-46BE-BCE7-7C4759EB42E7}"/>
                  </a:ext>
                </a:extLst>
              </p:cNvPr>
              <p:cNvSpPr txBox="1"/>
              <p:nvPr/>
            </p:nvSpPr>
            <p:spPr>
              <a:xfrm>
                <a:off x="628909" y="3024554"/>
                <a:ext cx="11419656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/>
                  <a:t>Proof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altLang="zh-CN" dirty="0"/>
                  <a:t>: </a:t>
                </a:r>
              </a:p>
              <a:p>
                <a:r>
                  <a:rPr lang="en-US" altLang="zh-CN" b="0" dirty="0"/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Enc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Enc</m:t>
                            </m:r>
                            <m:d>
                              <m:d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Enc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:r>
                  <a:rPr lang="en-US" altLang="zh-CN" dirty="0"/>
                  <a:t>      </a:t>
                </a:r>
              </a:p>
              <a:p>
                <a:r>
                  <a:rPr lang="en-US" altLang="zh-CN" dirty="0"/>
                  <a:t>      Then for any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with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, we have </a:t>
                </a:r>
              </a:p>
              <a:p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Take the uniform distribution over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. If the scheme is perfectly secure, then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]=</m:t>
                    </m:r>
                    <m:r>
                      <m:rPr>
                        <m:sty m:val="p"/>
                      </m:rPr>
                      <a:rPr lang="en-US" altLang="zh-CN" b="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and thus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r>
                  <a:rPr lang="en-US" altLang="zh-CN" dirty="0"/>
                  <a:t>      Since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were arbitrary, we have that for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and every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Enc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Enc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11CEA6-54DA-46BE-BCE7-7C4759EB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09" y="3024554"/>
                <a:ext cx="11419656" cy="3139321"/>
              </a:xfrm>
              <a:prstGeom prst="rect">
                <a:avLst/>
              </a:prstGeom>
              <a:blipFill>
                <a:blip r:embed="rId5"/>
                <a:stretch>
                  <a:fillRect l="-427" t="-9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017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DA3AAA-A282-4355-8F96-003ECE763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Perfect Secrecy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98EB1F5-CFBD-4E70-8F95-5C2BB81828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9462" y="1267451"/>
            <a:ext cx="5723063" cy="139897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309688-061B-4193-BCFE-76484ADA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11CEA6-54DA-46BE-BCE7-7C4759EB42E7}"/>
                  </a:ext>
                </a:extLst>
              </p:cNvPr>
              <p:cNvSpPr txBox="1"/>
              <p:nvPr/>
            </p:nvSpPr>
            <p:spPr>
              <a:xfrm>
                <a:off x="628909" y="3024554"/>
                <a:ext cx="11419656" cy="31490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i="1" dirty="0"/>
                  <a:t>Proof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⇐</m:t>
                    </m:r>
                  </m:oMath>
                </a14:m>
                <a:r>
                  <a:rPr lang="en-US" altLang="zh-CN" dirty="0"/>
                  <a:t>: </a:t>
                </a:r>
              </a:p>
              <a:p>
                <a:r>
                  <a:rPr lang="en-US" altLang="zh-CN" dirty="0"/>
                  <a:t>     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CN" dirty="0"/>
                  <a:t>, then we trivially have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r>
                  <a:rPr lang="zh-CN" altLang="en-US" dirty="0"/>
                  <a:t>      </a:t>
                </a:r>
                <a:r>
                  <a:rPr lang="en-US" altLang="zh-CN" dirty="0"/>
                  <a:t>For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,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Enc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      Since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>
                                <a:latin typeface="Cambria Math" panose="02040503050406030204" pitchFamily="18" charset="0"/>
                              </a:rPr>
                              <m:t>Enc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Enc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func>
                  </m:oMath>
                </a14:m>
                <a:r>
                  <a:rPr lang="en-US" altLang="zh-CN" dirty="0"/>
                  <a:t>, we have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      for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every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′∈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r>
                  <a:rPr lang="en-US" altLang="zh-CN" dirty="0"/>
                  <a:t>      So,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sub>
                      <m:sup/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⁡[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∣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′]</m:t>
                        </m:r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ℳ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⋅</m:t>
                        </m:r>
                        <m:func>
                          <m:func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Pr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𝑀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p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dirty="0"/>
              </a:p>
              <a:p>
                <a:r>
                  <a:rPr lang="en-US" altLang="zh-CN" dirty="0"/>
                  <a:t>      Based on the fact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sepChr m:val="∣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fun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dirty="0"/>
                  <a:t>, we have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111CEA6-54DA-46BE-BCE7-7C4759EB4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909" y="3024554"/>
                <a:ext cx="11419656" cy="3149004"/>
              </a:xfrm>
              <a:prstGeom prst="rect">
                <a:avLst/>
              </a:prstGeom>
              <a:blipFill>
                <a:blip r:embed="rId3"/>
                <a:stretch>
                  <a:fillRect l="-427" t="-967" b="-3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B571E78-0992-441F-9F3E-9750B2902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8605" y="1267263"/>
            <a:ext cx="5460341" cy="142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584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71750-D2D3-404E-8E1A-ACFC5222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Achieving 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409C82-46CE-4DFA-8194-2CF96C4047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The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𝑋𝑂𝑅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operation: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mod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2</m:t>
                    </m:r>
                  </m:oMath>
                </a14:m>
                <a:endParaRPr lang="en-US" altLang="zh-CN" b="0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⊕0=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Commutativity</a:t>
                </a:r>
                <a:r>
                  <a:rPr lang="en-US" altLang="zh-CN" dirty="0"/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Associativity</a:t>
                </a:r>
                <a:r>
                  <a:rPr lang="en-US" altLang="zh-CN" dirty="0"/>
                  <a:t>)</a:t>
                </a:r>
              </a:p>
              <a:p>
                <a:pPr marL="0" indent="0">
                  <a:buNone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409C82-46CE-4DFA-8194-2CF96C404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4378A7-D067-4CF6-B969-0DA8C569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04516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71750-D2D3-404E-8E1A-ACFC5222B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Achieving 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409C82-46CE-4DFA-8194-2CF96C4047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 (</a:t>
                </a:r>
                <a:r>
                  <a:rPr lang="en-US" altLang="zh-CN" dirty="0" err="1"/>
                  <a:t>Vernam</a:t>
                </a:r>
                <a:r>
                  <a:rPr lang="en-US" altLang="zh-CN" dirty="0"/>
                  <a:t> 1917, Shannon 1949): There is a perfectly secret valid encryption scheme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(Gen, Enc, Dec)</a:t>
                </a:r>
                <a:r>
                  <a:rPr lang="en-US" altLang="zh-CN" dirty="0"/>
                  <a:t> with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ℓ(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b="0" dirty="0">
                    <a:latin typeface="Cambria Math" panose="02040503050406030204" pitchFamily="18" charset="0"/>
                  </a:rPr>
                  <a:t>One-Time Pad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dirty="0"/>
                  <a:t>, 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A409C82-46CE-4DFA-8194-2CF96C4047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4378A7-D067-4CF6-B969-0DA8C569A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83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A9738-91AC-47B7-B841-88DFB79CF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Main Textbook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D7661-5111-4057-9E03-F388C229E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/>
              <a:t>The Joy of Cryptography </a:t>
            </a:r>
          </a:p>
          <a:p>
            <a:pPr marL="0" indent="0">
              <a:buNone/>
            </a:pPr>
            <a:r>
              <a:rPr lang="en-US" altLang="zh-CN" dirty="0"/>
              <a:t>by Mike </a:t>
            </a:r>
            <a:r>
              <a:rPr lang="en-US" altLang="zh-CN" dirty="0" err="1"/>
              <a:t>Rosulek</a:t>
            </a:r>
            <a:r>
              <a:rPr lang="en-US" altLang="zh-CN" dirty="0"/>
              <a:t> 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Link: </a:t>
            </a:r>
            <a:r>
              <a:rPr lang="en-US" altLang="zh-CN" dirty="0">
                <a:solidFill>
                  <a:srgbClr val="0070C0"/>
                </a:solidFill>
              </a:rPr>
              <a:t>https://joyofcryptography.com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FB97AF-E68E-46EC-9227-4E44DFDB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88B4BA-2FE3-4FE0-BF0F-F7A423BA6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710" y="1690688"/>
            <a:ext cx="3569295" cy="457201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076085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4772-33BC-40A7-BAE8-14DCCE1F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One-Time Pad - Correctness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D602EC-3F11-448D-BD0C-50D0A6FC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26785C54-C243-4A8C-B0DE-7E687013C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dirty="0"/>
                  <a:t>, 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dirty="0"/>
              </a:p>
              <a:p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Dec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Enc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b="0" i="1" smtClean="0">
                          <a:latin typeface="Cambria Math" panose="02040503050406030204" pitchFamily="18" charset="0"/>
                        </a:rPr>
                        <m:t>Dec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  <m:r>
                        <a:rPr lang="en-US" altLang="zh-CN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26785C54-C243-4A8C-B0DE-7E687013C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7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4772-33BC-40A7-BAE8-14DCCE1F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One-Time Pad - Security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D602EC-3F11-448D-BD0C-50D0A6FC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26785C54-C243-4A8C-B0DE-7E687013C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7881"/>
                <a:ext cx="10515600" cy="4848468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b="0" i="1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en-US" altLang="zh-CN" sz="23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300" dirty="0"/>
                  <a:t>, return 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3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b="0" i="1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300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3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300" b="0" i="1" smtClean="0"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3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3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300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3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300" dirty="0"/>
              </a:p>
              <a:p>
                <a:pPr marL="0" indent="0">
                  <a:buNone/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 One-time pad is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perfectly secure</a:t>
                </a:r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i="1" dirty="0"/>
                  <a:t>Proof</a:t>
                </a:r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ℳ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26785C54-C243-4A8C-B0DE-7E687013C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7881"/>
                <a:ext cx="10515600" cy="4848468"/>
              </a:xfrm>
              <a:blipFill>
                <a:blip r:embed="rId2"/>
                <a:stretch>
                  <a:fillRect l="-754" t="-8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46188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E4772-33BC-40A7-BAE8-14DCCE1F8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One-Time Pad - Security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4D602EC-3F11-448D-BD0C-50D0A6FCB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26785C54-C243-4A8C-B0DE-7E687013C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07881"/>
                <a:ext cx="10969869" cy="4669082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b="0" i="1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en-US" altLang="zh-CN" sz="2100" dirty="0"/>
                  <a:t>: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100" dirty="0"/>
                  <a:t>, return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altLang="zh-CN" sz="21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b="0" i="1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100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1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b="0" i="1" smtClean="0">
                        <a:latin typeface="Cambria Math" panose="02040503050406030204" pitchFamily="18" charset="0"/>
                      </a:rPr>
                      <m:t>Dec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100" dirty="0"/>
                  <a:t>: return </a:t>
                </a:r>
                <a14:m>
                  <m:oMath xmlns:m="http://schemas.openxmlformats.org/officeDocument/2006/math"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100" dirty="0"/>
              </a:p>
              <a:p>
                <a:pPr marL="0" indent="0">
                  <a:buNone/>
                </a:pPr>
                <a:r>
                  <a:rPr lang="en-US" altLang="zh-CN" sz="2400" b="1" dirty="0"/>
                  <a:t>Theorem</a:t>
                </a:r>
                <a:r>
                  <a:rPr lang="en-US" altLang="zh-CN" sz="2400" dirty="0"/>
                  <a:t> One-time pad is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perfectly secure</a:t>
                </a:r>
                <a:r>
                  <a:rPr lang="en-US" altLang="zh-CN" sz="2400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sz="2400" i="1" dirty="0"/>
                  <a:t>Proof</a:t>
                </a:r>
                <a:r>
                  <a:rPr lang="en-US" altLang="zh-CN" sz="2400" dirty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sup>
                      </m:sSup>
                    </m:oMath>
                  </m:oMathPara>
                </a14:m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/>
                  <a:t>Using Bayes’ Theorem: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sepChr m:val="∣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⁡[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400" b="0" i="0" smtClean="0"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4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zh-CN" sz="2400" b="0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16" name="内容占位符 15">
                <a:extLst>
                  <a:ext uri="{FF2B5EF4-FFF2-40B4-BE49-F238E27FC236}">
                    <a16:creationId xmlns:a16="http://schemas.microsoft.com/office/drawing/2014/main" id="{26785C54-C243-4A8C-B0DE-7E687013C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07881"/>
                <a:ext cx="10969869" cy="4669082"/>
              </a:xfrm>
              <a:blipFill>
                <a:blip r:embed="rId2"/>
                <a:stretch>
                  <a:fillRect l="-667" t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133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DF36-CB99-4105-A75D-F0233BE6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864921-DECD-4CC8-B3CA-16FB7A61CE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7880"/>
                <a:ext cx="10515600" cy="4884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From Eve’s perspective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Our goal is to say something like “the output of </a:t>
                </a:r>
                <a:r>
                  <a:rPr lang="en-US" altLang="zh-CN" sz="2400" b="1" dirty="0"/>
                  <a:t>eavesdrop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doesn’t reveal the input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.”</a:t>
                </a:r>
              </a:p>
              <a:p>
                <a:r>
                  <a:rPr lang="en-US" altLang="zh-CN" sz="2400" b="0" dirty="0"/>
                  <a:t>Since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⇔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b="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𝐞𝐚𝐯𝐞𝐬𝐝𝐫𝐨𝐩</m:t>
                            </m:r>
                            <m:d>
                              <m:d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fun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/>
                  <a:t>. For every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and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/>
                  <a:t>, the probability that </a:t>
                </a:r>
                <a14:m>
                  <m:oMath xmlns:m="http://schemas.openxmlformats.org/officeDocument/2006/math">
                    <m:r>
                      <a:rPr lang="en-US" altLang="zh-CN" sz="2400" b="1">
                        <a:latin typeface="Cambria Math" panose="02040503050406030204" pitchFamily="18" charset="0"/>
                      </a:rPr>
                      <m:t>𝐞𝐚𝐯𝐞𝐬𝐝𝐫𝐨𝐩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is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1/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400" dirty="0"/>
                  <a:t> (since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sz="2400" dirty="0"/>
                  <a:t> and only one value of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2400" dirty="0"/>
                  <a:t> makes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sz="2400" dirty="0"/>
                  <a:t> true). </a:t>
                </a:r>
              </a:p>
              <a:p>
                <a:pPr lvl="1"/>
                <a:r>
                  <a:rPr lang="en-US" altLang="zh-CN" sz="2000" dirty="0"/>
                  <a:t>This means that the output of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𝐞𝐚𝐯𝐞𝐬𝐝𝐫𝐨𝐩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r>
                  <a:rPr lang="en-US" altLang="zh-CN" sz="2000" dirty="0"/>
                  <a:t>, for any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000" dirty="0"/>
                  <a:t>, follows the </a:t>
                </a:r>
                <a:r>
                  <a:rPr lang="en-US" altLang="zh-CN" sz="2000" dirty="0">
                    <a:solidFill>
                      <a:srgbClr val="0070C0"/>
                    </a:solidFill>
                  </a:rPr>
                  <a:t>uniform distribution</a:t>
                </a:r>
                <a:r>
                  <a:rPr lang="en-US" altLang="zh-CN" sz="2000" dirty="0"/>
                  <a:t>.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864921-DECD-4CC8-B3CA-16FB7A61CE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7880"/>
                <a:ext cx="10515600" cy="4884127"/>
              </a:xfrm>
              <a:blipFill>
                <a:blip r:embed="rId2"/>
                <a:stretch>
                  <a:fillRect l="-812" t="-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8E47E-6F5F-4C81-82BB-0DD14904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57E113-22A2-43A0-B56C-5E4AAFBBECCB}"/>
                  </a:ext>
                </a:extLst>
              </p:cNvPr>
              <p:cNvSpPr txBox="1"/>
              <p:nvPr/>
            </p:nvSpPr>
            <p:spPr>
              <a:xfrm>
                <a:off x="4455113" y="1507880"/>
                <a:ext cx="3524700" cy="16042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):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557E113-22A2-43A0-B56C-5E4AAFBBEC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13" y="1507880"/>
                <a:ext cx="3524700" cy="1604285"/>
              </a:xfrm>
              <a:prstGeom prst="rect">
                <a:avLst/>
              </a:prstGeom>
              <a:blipFill>
                <a:blip r:embed="rId3"/>
                <a:stretch>
                  <a:fillRect l="-2586" t="-1504" b="-7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66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2DF36-CB99-4105-A75D-F0233BE62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Another Perspective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864921-DECD-4CC8-B3CA-16FB7A61CE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7880"/>
                <a:ext cx="10515600" cy="4884127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sz="2400" dirty="0"/>
                  <a:t>From Eve’s perspective</a:t>
                </a:r>
              </a:p>
              <a:p>
                <a:endParaRPr lang="en-US" altLang="zh-CN" sz="2400" dirty="0"/>
              </a:p>
              <a:p>
                <a:pPr marL="0" indent="0">
                  <a:buNone/>
                </a:pPr>
                <a:endParaRPr lang="en-US" altLang="zh-CN" sz="2400" dirty="0"/>
              </a:p>
              <a:p>
                <a:r>
                  <a:rPr lang="en-US" altLang="zh-CN" sz="2400" dirty="0"/>
                  <a:t>Our goal is to say something like “the output of </a:t>
                </a:r>
                <a:r>
                  <a:rPr lang="en-US" altLang="zh-CN" sz="2400" b="1" dirty="0"/>
                  <a:t>eavesdrop</a:t>
                </a:r>
                <a:r>
                  <a:rPr lang="en-US" altLang="zh-CN" sz="2400" dirty="0"/>
                  <a:t>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doesn’t reveal the input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altLang="zh-CN" sz="2400" dirty="0"/>
                  <a:t>.”</a:t>
                </a:r>
              </a:p>
              <a:p>
                <a:r>
                  <a:rPr lang="en-US" altLang="zh-CN" sz="2400" dirty="0"/>
                  <a:t>If an attacker sees a single ciphertext, encrypted with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one-time pad</a:t>
                </a:r>
                <a:r>
                  <a:rPr lang="en-US" altLang="zh-CN" sz="2400" dirty="0"/>
                  <a:t>, where the key is chosen uniformly and kept secret from the attacker, then the ciphertext appears </a:t>
                </a:r>
                <a:r>
                  <a:rPr lang="en-US" altLang="zh-CN" sz="2400" dirty="0">
                    <a:solidFill>
                      <a:srgbClr val="0070C0"/>
                    </a:solidFill>
                  </a:rPr>
                  <a:t>uniformly distributed</a:t>
                </a:r>
                <a:r>
                  <a:rPr lang="en-US" altLang="zh-CN" sz="2400" dirty="0"/>
                  <a:t>.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7864921-DECD-4CC8-B3CA-16FB7A61CE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7880"/>
                <a:ext cx="10515600" cy="4884127"/>
              </a:xfrm>
              <a:blipFill>
                <a:blip r:embed="rId2"/>
                <a:stretch>
                  <a:fillRect l="-812" t="-748" r="-6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D8E47E-6F5F-4C81-82BB-0DD149043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2706FD0-AB76-4BD4-8E38-AFC87A0D776C}"/>
                  </a:ext>
                </a:extLst>
              </p:cNvPr>
              <p:cNvSpPr txBox="1"/>
              <p:nvPr/>
            </p:nvSpPr>
            <p:spPr>
              <a:xfrm>
                <a:off x="4455113" y="1507880"/>
                <a:ext cx="3524700" cy="16042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/>
                  <a:t>):</a:t>
                </a:r>
                <a:endParaRPr lang="en-US" altLang="zh-CN" sz="2400" dirty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 dirty="0" smtClean="0">
                                <a:latin typeface="Cambria Math" panose="02040503050406030204" pitchFamily="18" charset="0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2706FD0-AB76-4BD4-8E38-AFC87A0D7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13" y="1507880"/>
                <a:ext cx="3524700" cy="1604285"/>
              </a:xfrm>
              <a:prstGeom prst="rect">
                <a:avLst/>
              </a:prstGeom>
              <a:blipFill>
                <a:blip r:embed="rId3"/>
                <a:stretch>
                  <a:fillRect l="-2586" t="-1504" b="-71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045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267AFD-10D0-49E4-B92F-13AEF8557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Generation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58D791-99C2-4F98-B71C-CF2706D54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describing algorithms, we assume access to </a:t>
            </a:r>
            <a:r>
              <a:rPr lang="en-US" altLang="zh-CN" dirty="0">
                <a:solidFill>
                  <a:srgbClr val="0070C0"/>
                </a:solidFill>
              </a:rPr>
              <a:t>uniformly distributed bits/bytes</a:t>
            </a:r>
            <a:r>
              <a:rPr lang="en-US" altLang="zh-CN" dirty="0"/>
              <a:t>. Where do these actually come from? </a:t>
            </a:r>
          </a:p>
          <a:p>
            <a:endParaRPr lang="en-US" altLang="zh-CN" dirty="0"/>
          </a:p>
          <a:p>
            <a:r>
              <a:rPr lang="en-US" altLang="zh-CN" dirty="0"/>
              <a:t>Precise details depend on the system</a:t>
            </a:r>
          </a:p>
          <a:p>
            <a:pPr lvl="1"/>
            <a:r>
              <a:rPr lang="en-US" altLang="zh-CN" dirty="0"/>
              <a:t>Linux or </a:t>
            </a:r>
            <a:r>
              <a:rPr lang="en-US" altLang="zh-CN" dirty="0" err="1"/>
              <a:t>unix</a:t>
            </a:r>
            <a:r>
              <a:rPr lang="en-US" altLang="zh-CN" dirty="0"/>
              <a:t>: /dev/random or /dev/</a:t>
            </a:r>
            <a:r>
              <a:rPr lang="en-US" altLang="zh-CN" dirty="0" err="1"/>
              <a:t>urandom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Do not </a:t>
            </a:r>
            <a:r>
              <a:rPr lang="en-US" altLang="zh-CN" dirty="0"/>
              <a:t>use rand() or </a:t>
            </a:r>
            <a:r>
              <a:rPr lang="en-US" altLang="zh-CN" dirty="0" err="1"/>
              <a:t>java.util.Random</a:t>
            </a:r>
            <a:endParaRPr lang="en-US" altLang="zh-CN" dirty="0"/>
          </a:p>
          <a:p>
            <a:pPr lvl="1"/>
            <a:r>
              <a:rPr lang="en-US" altLang="zh-CN" dirty="0"/>
              <a:t>Use crypto libraries instead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D9B356-180E-46B0-B147-E977C47EA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597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6970A-53D0-4FBA-AFFC-2451471A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Randomness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EBF4C0-E0A4-4EDA-98D0-E871217EE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/>
                  <a:t>: How do we get random bits in actual systems?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A</a:t>
                </a:r>
                <a:r>
                  <a:rPr lang="en-US" altLang="zh-CN" dirty="0"/>
                  <a:t>: Two steps:</a:t>
                </a:r>
              </a:p>
              <a:p>
                <a:pPr lvl="1"/>
                <a:r>
                  <a:rPr lang="en-US" altLang="zh-CN" dirty="0"/>
                  <a:t>Continually collect a “pool” of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high-entropy</a:t>
                </a:r>
                <a:r>
                  <a:rPr lang="en-US" altLang="zh-CN" dirty="0"/>
                  <a:t> (“unpredictable”) data</a:t>
                </a:r>
              </a:p>
              <a:p>
                <a:pPr lvl="2"/>
                <a:r>
                  <a:rPr lang="en-US" altLang="zh-CN" dirty="0"/>
                  <a:t>Must ultimately come from some physical process (keystroke/mouse movements, delays between network events, hard-disk access times, hardware random-number generation (Intel), etc.) </a:t>
                </a:r>
              </a:p>
              <a:p>
                <a:pPr lvl="1"/>
                <a:r>
                  <a:rPr lang="en-US" altLang="zh-CN" dirty="0"/>
                  <a:t>When random bits are requested, process this data to generate a sequence of uniform, independent bits/bytes</a:t>
                </a:r>
              </a:p>
              <a:p>
                <a:pPr lvl="2"/>
                <a:r>
                  <a:rPr lang="en-US" altLang="zh-CN" dirty="0"/>
                  <a:t>Need to eliminate both bias and dependencies </a:t>
                </a:r>
                <a:endParaRPr lang="en-US" altLang="zh-CN" dirty="0">
                  <a:solidFill>
                    <a:srgbClr val="0070C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/>
                  <a:t>: From a sequence of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biased</a:t>
                </a:r>
                <a:r>
                  <a:rPr lang="en-US" altLang="zh-CN" dirty="0"/>
                  <a:t> coin flips, where heads with prob.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and tails with prob.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how can we “smooth” this kind of data?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EBF4C0-E0A4-4EDA-98D0-E871217EE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175" r="-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2EDAC-F683-462D-86DD-BCBC07A2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8507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46970A-53D0-4FBA-AFFC-2451471A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Generating Randomness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EBF4C0-E0A4-4EDA-98D0-E871217EEBC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/>
                  <a:t>: From a sequence of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biased</a:t>
                </a:r>
                <a:r>
                  <a:rPr lang="en-US" altLang="zh-CN" dirty="0"/>
                  <a:t> coin flips, where heads with prob.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 and tails with prob.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altLang="zh-CN" dirty="0"/>
                  <a:t>, how can we “smooth” this kind of data?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A</a:t>
                </a:r>
                <a:r>
                  <a:rPr lang="en-US" altLang="zh-CN" dirty="0"/>
                  <a:t>: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von Neumann technique </a:t>
                </a:r>
                <a:r>
                  <a:rPr lang="en-US" altLang="zh-CN" dirty="0"/>
                  <a:t>for eliminating bias:</a:t>
                </a:r>
              </a:p>
              <a:p>
                <a:pPr lvl="1"/>
                <a:r>
                  <a:rPr lang="en-US" altLang="zh-CN" dirty="0"/>
                  <a:t>Collect two bits per output bit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01→0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10→1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00,11→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skip</m:t>
                    </m:r>
                  </m:oMath>
                </a14:m>
                <a:endParaRPr lang="en-US" altLang="zh-CN" dirty="0"/>
              </a:p>
              <a:p>
                <a:pPr lvl="2"/>
                <a:r>
                  <a:rPr lang="en-US" altLang="zh-CN" dirty="0"/>
                  <a:t>Note that this assumes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independence</a:t>
                </a:r>
                <a:r>
                  <a:rPr lang="en-US" altLang="zh-CN" dirty="0"/>
                  <a:t> (as well as constant bias)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0EBF4C0-E0A4-4EDA-98D0-E871217EEBC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62EDAC-F683-462D-86DD-BCBC07A2B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940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6DA51-CADE-459F-ABBF-BCB2C2156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One-Time Pad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5FD9A7-9A4D-4D68-BDCF-695890E921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/>
                  <a:t>: Is this the end of cryptography?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No</a:t>
                </a:r>
                <a:r>
                  <a:rPr lang="en-US" altLang="zh-CN" dirty="0"/>
                  <a:t>. We need more:</a:t>
                </a:r>
              </a:p>
              <a:p>
                <a:r>
                  <a:rPr lang="en-US" altLang="zh-CN" dirty="0"/>
                  <a:t>Use the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same</a:t>
                </a:r>
                <a:r>
                  <a:rPr lang="en-US" altLang="zh-CN" dirty="0"/>
                  <a:t> key for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many</a:t>
                </a:r>
                <a:r>
                  <a:rPr lang="en-US" altLang="zh-CN" dirty="0"/>
                  <a:t> plaintexts</a:t>
                </a:r>
              </a:p>
              <a:p>
                <a:r>
                  <a:rPr lang="en-US" altLang="zh-CN" dirty="0"/>
                  <a:t>Use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-bit</a:t>
                </a:r>
                <a:r>
                  <a:rPr lang="en-US" altLang="zh-CN" dirty="0"/>
                  <a:t> key for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CN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-bit</a:t>
                </a:r>
                <a:r>
                  <a:rPr lang="en-US" altLang="zh-CN" dirty="0"/>
                  <a:t> plaintexts.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Limitations of perfect secrecy</a:t>
                </a:r>
                <a:r>
                  <a:rPr lang="en-US" altLang="zh-CN" dirty="0"/>
                  <a:t>) If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(Gen, Enc, Dec) </a:t>
                </a:r>
                <a:r>
                  <a:rPr lang="en-US" altLang="zh-CN" dirty="0"/>
                  <a:t>is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perfectly secret</a:t>
                </a:r>
                <a:r>
                  <a:rPr lang="en-US" altLang="zh-CN" dirty="0"/>
                  <a:t> encryption scheme with message space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and key space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15FD9A7-9A4D-4D68-BDCF-695890E921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9F0DD8-223B-4581-9DD3-AD0A0EFB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7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847FB-564A-4C9D-A622-ECD31DEF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C5A3E8-CBDA-4170-A673-C907DD2DC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07881"/>
                <a:ext cx="10515600" cy="484846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Limitations of perfect secrecy</a:t>
                </a:r>
                <a:r>
                  <a:rPr lang="en-US" altLang="zh-CN" dirty="0"/>
                  <a:t>) If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(Gen, Enc, Dec) </a:t>
                </a:r>
                <a:r>
                  <a:rPr lang="en-US" altLang="zh-CN" dirty="0"/>
                  <a:t>is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perfectly secret</a:t>
                </a:r>
                <a:r>
                  <a:rPr lang="en-US" altLang="zh-CN" dirty="0"/>
                  <a:t> encryption scheme with message space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and key space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 marL="0" indent="0">
                  <a:buNone/>
                </a:pPr>
                <a:r>
                  <a:rPr lang="en-US" altLang="zh-CN" i="1" dirty="0"/>
                  <a:t>Proof</a:t>
                </a:r>
                <a:r>
                  <a:rPr lang="en-US" altLang="zh-CN" dirty="0"/>
                  <a:t>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Assume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&lt;|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. </a:t>
                </a:r>
                <a:r>
                  <a:rPr lang="en-US" altLang="zh-CN" dirty="0"/>
                  <a:t>Let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be a ciphertext that occurs with nonzero probability. Let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ℳ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sepChr m:val="∣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Dec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for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some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𝒦</m:t>
                          </m:r>
                        </m:e>
                      </m:d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Clearly,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ℳ</m:t>
                        </m:r>
                        <m:d>
                          <m:dPr>
                            <m:ctrlP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d>
                      </m:e>
                    </m:d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≤|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altLang="zh-CN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 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&lt;|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, there is some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, </a:t>
                </a:r>
                <a:r>
                  <a:rPr lang="en-US" altLang="zh-CN" dirty="0" err="1"/>
                  <a:t>s.t.</a:t>
                </a:r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.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But then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sepChr m:val="∣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≠</m:t>
                      </m:r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⁡[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C5A3E8-CBDA-4170-A673-C907DD2DC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07881"/>
                <a:ext cx="10515600" cy="4848468"/>
              </a:xfrm>
              <a:blipFill>
                <a:blip r:embed="rId2"/>
                <a:stretch>
                  <a:fillRect l="-1043" t="-18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464BC-110F-4DCC-8A6C-74072C33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69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F500C5-6F82-4868-94D5-47C6855F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 Reading Resources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F45EA79-2C0A-4F06-ACE0-54B631F79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904" y="1690688"/>
            <a:ext cx="2784242" cy="41675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4DAC98-995F-4C19-BFBA-EAE68BDC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91E159-2D4D-48E7-A129-A44164419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578" y="3536381"/>
            <a:ext cx="1510154" cy="2311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675F9D1-924D-43E1-AA4A-4F801F699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0334" y="3536382"/>
            <a:ext cx="1530646" cy="23112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3D335EB-8A59-4224-96AD-FE091C5C6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75" y="3536381"/>
            <a:ext cx="1797032" cy="232455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E27F7FE-6B6E-4A75-B13A-0B1E60BF39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075" y="1687994"/>
            <a:ext cx="6094905" cy="1677496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72164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847FB-564A-4C9D-A622-ECD31DEF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C5A3E8-CBDA-4170-A673-C907DD2DC0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altLang="zh-CN" b="1" dirty="0"/>
                  <a:t>Theorem</a:t>
                </a:r>
                <a:r>
                  <a:rPr lang="en-US" altLang="zh-CN" dirty="0"/>
                  <a:t> (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Limitations of perfect secrecy</a:t>
                </a:r>
                <a:r>
                  <a:rPr lang="en-US" altLang="zh-CN" dirty="0"/>
                  <a:t>) If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(Gen, Enc, Dec) </a:t>
                </a:r>
                <a:r>
                  <a:rPr lang="en-US" altLang="zh-CN" dirty="0"/>
                  <a:t>is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perfectly secret</a:t>
                </a:r>
                <a:r>
                  <a:rPr lang="en-US" altLang="zh-CN" dirty="0"/>
                  <a:t> encryption scheme with message space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and key space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≥|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ℳ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The key is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as long as </a:t>
                </a:r>
                <a:r>
                  <a:rPr lang="en-US" altLang="zh-CN" dirty="0"/>
                  <a:t>the message 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Only secure </a:t>
                </a:r>
                <a:r>
                  <a:rPr lang="en-US" altLang="zh-CN" dirty="0"/>
                  <a:t>if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each</a:t>
                </a:r>
                <a:r>
                  <a:rPr lang="en-US" altLang="zh-CN" dirty="0"/>
                  <a:t> key is used to encrypt a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single</a:t>
                </a:r>
                <a:r>
                  <a:rPr lang="en-US" altLang="zh-CN" dirty="0"/>
                  <a:t> message </a:t>
                </a:r>
              </a:p>
              <a:p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/>
                  <a:t>: What about if using the same key twice? </a:t>
                </a:r>
              </a:p>
              <a:p>
                <a:pPr marL="457200" lvl="1" indent="0">
                  <a:buNone/>
                </a:pPr>
                <a:r>
                  <a:rPr lang="en-US" altLang="zh-CN" dirty="0"/>
                  <a:t>Say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)⊕(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)= 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leaks</a:t>
                </a:r>
                <a:r>
                  <a:rPr lang="en-US" altLang="zh-CN" dirty="0"/>
                  <a:t> information about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.  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FC5A3E8-CBDA-4170-A673-C907DD2DC0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175" b="-6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C464BC-110F-4DCC-8A6C-74072C33E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67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6553E6-6575-406F-8241-B9EF9708C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 of Perfect Secrecy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5938F3-FF82-4592-B1F1-1A4BAFAA2F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C00000"/>
                    </a:solidFill>
                  </a:rPr>
                  <a:t>Q</a:t>
                </a:r>
                <a:r>
                  <a:rPr lang="en-US" altLang="zh-CN" dirty="0"/>
                  <a:t>: length of key = length of plaintext is impractical. What people do in practice? </a:t>
                </a:r>
              </a:p>
              <a:p>
                <a:pPr marL="0" indent="0">
                  <a:buNone/>
                </a:pPr>
                <a:r>
                  <a:rPr lang="en-US" altLang="zh-CN" dirty="0">
                    <a:solidFill>
                      <a:srgbClr val="0070C0"/>
                    </a:solidFill>
                  </a:rPr>
                  <a:t>A</a:t>
                </a:r>
                <a:r>
                  <a:rPr lang="en-US" altLang="zh-CN" dirty="0"/>
                  <a:t>: In real life, people are using encryption with keys shorter than the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message size to encrypt all kinds of sensitive information.</a:t>
                </a:r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If the algorithm you use to break the encryption scheme runs in time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rgbClr val="0070C0"/>
                    </a:solidFill>
                  </a:rPr>
                  <a:t> </a:t>
                </a:r>
                <a:r>
                  <a:rPr lang="en-US" altLang="zh-CN" dirty="0"/>
                  <a:t>, it seems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OK</a:t>
                </a:r>
                <a:r>
                  <a:rPr lang="en-US" altLang="zh-CN" dirty="0"/>
                  <a:t> since the message may be expired by then …</a:t>
                </a:r>
              </a:p>
              <a:p>
                <a:pPr lvl="1"/>
                <a:r>
                  <a:rPr lang="en-US" altLang="zh-CN" dirty="0"/>
                  <a:t>Computational Security –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Modern Cryptography </a:t>
                </a:r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5938F3-FF82-4592-B1F1-1A4BAFAA2F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4B077B-3C0E-4925-B5D1-2160B2E36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95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F573F-D161-449D-BB67-458DA558E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Principles of Modern Cryptography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8DE627-4F8F-46A6-8D14-51E6D5584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Principle 1: </a:t>
            </a:r>
            <a:r>
              <a:rPr lang="en-US" altLang="zh-CN" dirty="0">
                <a:solidFill>
                  <a:srgbClr val="0070C0"/>
                </a:solidFill>
              </a:rPr>
              <a:t>Formal Definitions</a:t>
            </a:r>
          </a:p>
          <a:p>
            <a:endParaRPr lang="en-US" altLang="zh-CN" dirty="0"/>
          </a:p>
          <a:p>
            <a:r>
              <a:rPr lang="en-US" altLang="zh-CN" dirty="0"/>
              <a:t>Principle 2: </a:t>
            </a:r>
            <a:r>
              <a:rPr lang="en-US" altLang="zh-CN" dirty="0">
                <a:solidFill>
                  <a:srgbClr val="0070C0"/>
                </a:solidFill>
              </a:rPr>
              <a:t>Precise Assumptions</a:t>
            </a:r>
          </a:p>
          <a:p>
            <a:endParaRPr lang="en-US" altLang="zh-CN" dirty="0"/>
          </a:p>
          <a:p>
            <a:r>
              <a:rPr lang="en-US" altLang="zh-CN" dirty="0"/>
              <a:t>Principle 3: </a:t>
            </a:r>
            <a:r>
              <a:rPr lang="en-US" altLang="zh-CN" dirty="0">
                <a:solidFill>
                  <a:srgbClr val="0070C0"/>
                </a:solidFill>
              </a:rPr>
              <a:t>Proofs of Security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EC3376-4150-424B-9276-A8933AA12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371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BEB6E-6278-4E09-B3C6-50D99144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Importance of Definitions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4FC5F-2624-4638-B3A2-5DD42D9B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Definitions are </a:t>
            </a:r>
            <a:r>
              <a:rPr lang="en-US" altLang="zh-CN" dirty="0">
                <a:solidFill>
                  <a:srgbClr val="C00000"/>
                </a:solidFill>
              </a:rPr>
              <a:t>essential</a:t>
            </a:r>
            <a:r>
              <a:rPr lang="en-US" altLang="zh-CN" dirty="0"/>
              <a:t> for the </a:t>
            </a:r>
            <a:r>
              <a:rPr lang="en-US" altLang="zh-CN" dirty="0">
                <a:solidFill>
                  <a:srgbClr val="0070C0"/>
                </a:solidFill>
              </a:rPr>
              <a:t>design</a:t>
            </a:r>
            <a:r>
              <a:rPr lang="en-US" altLang="zh-CN" dirty="0"/>
              <a:t>, </a:t>
            </a:r>
            <a:r>
              <a:rPr lang="en-US" altLang="zh-CN" dirty="0">
                <a:solidFill>
                  <a:srgbClr val="0070C0"/>
                </a:solidFill>
              </a:rPr>
              <a:t>analysis</a:t>
            </a:r>
            <a:r>
              <a:rPr lang="en-US" altLang="zh-CN" dirty="0"/>
              <a:t>, and </a:t>
            </a:r>
            <a:r>
              <a:rPr lang="en-US" altLang="zh-CN" dirty="0">
                <a:solidFill>
                  <a:srgbClr val="0070C0"/>
                </a:solidFill>
              </a:rPr>
              <a:t>usage of crypto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>
                <a:solidFill>
                  <a:srgbClr val="0070C0"/>
                </a:solidFill>
              </a:rPr>
              <a:t>Security guarantee/goal</a:t>
            </a:r>
          </a:p>
          <a:p>
            <a:pPr lvl="1"/>
            <a:r>
              <a:rPr lang="en-US" altLang="zh-CN" dirty="0"/>
              <a:t>What we want to achieve and/or what we want to prevent the attacker from achieving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Threat model </a:t>
            </a:r>
          </a:p>
          <a:p>
            <a:pPr lvl="1"/>
            <a:r>
              <a:rPr lang="en-US" altLang="zh-CN" dirty="0"/>
              <a:t>What (real-world) capabilities the attacker is assumed to have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4E32D-AB70-42C0-BDC8-4E81ED55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322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3BEB6E-6278-4E09-B3C6-50D99144B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Importance of Definitions - Design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4FC5F-2624-4638-B3A2-5DD42D9BC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Developing a precise </a:t>
            </a:r>
            <a:r>
              <a:rPr lang="en-US" altLang="zh-CN" dirty="0">
                <a:solidFill>
                  <a:srgbClr val="0070C0"/>
                </a:solidFill>
              </a:rPr>
              <a:t>definition</a:t>
            </a:r>
            <a:r>
              <a:rPr lang="en-US" altLang="zh-CN" dirty="0"/>
              <a:t> forces the designer to think about what they really want </a:t>
            </a:r>
          </a:p>
          <a:p>
            <a:pPr lvl="1"/>
            <a:r>
              <a:rPr lang="en-US" altLang="zh-CN" dirty="0"/>
              <a:t>What is </a:t>
            </a:r>
            <a:r>
              <a:rPr lang="en-US" altLang="zh-CN" dirty="0">
                <a:solidFill>
                  <a:srgbClr val="C00000"/>
                </a:solidFill>
              </a:rPr>
              <a:t>essential</a:t>
            </a:r>
            <a:r>
              <a:rPr lang="en-US" altLang="zh-CN" dirty="0"/>
              <a:t> and (sometimes more important) what is not</a:t>
            </a:r>
          </a:p>
          <a:p>
            <a:pPr lvl="1"/>
            <a:r>
              <a:rPr lang="en-US" altLang="zh-CN" dirty="0"/>
              <a:t>Often reveals subtleties of the problem </a:t>
            </a:r>
          </a:p>
          <a:p>
            <a:pPr lvl="1"/>
            <a:endParaRPr lang="en-US" altLang="zh-CN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r>
              <a:rPr lang="en-US" altLang="zh-CN" i="1" dirty="0"/>
              <a:t>If you don’t understand what you want to achieve, how can you possibly know when (or if) you have achieved it? </a:t>
            </a:r>
            <a:endParaRPr lang="zh-CN" altLang="en-US" i="1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14E32D-AB70-42C0-BDC8-4E81ED550E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4086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A0F5F-259B-4ED9-B09E-5F92C3017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Importance of Definitions - Analysis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F485CD-C218-4E85-8380-E3EC038920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Definitions enable meaningful analysis, evaluation, and comparison of schemes </a:t>
            </a:r>
          </a:p>
          <a:p>
            <a:pPr lvl="1"/>
            <a:r>
              <a:rPr lang="en-US" altLang="zh-CN" dirty="0"/>
              <a:t>Does a scheme satisfy the definition?</a:t>
            </a:r>
          </a:p>
          <a:p>
            <a:pPr lvl="1"/>
            <a:r>
              <a:rPr lang="en-US" altLang="zh-CN" dirty="0"/>
              <a:t>What definition does it satisfy? </a:t>
            </a:r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i="1" dirty="0"/>
              <a:t>One scheme may be less efficient than another, yet satisfy a stronger security definition. </a:t>
            </a:r>
            <a:endParaRPr lang="zh-CN" altLang="en-US" i="1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093DD3-8C23-40AF-9D89-5E94BBD30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8067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B3FEE2-E383-496A-B9E3-5D8E7D90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Importance of Definitions - Usage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DB577-DEB4-40FB-A791-FAC13035C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Definitions allow to understand the security guarantees provided by a scheme</a:t>
            </a:r>
          </a:p>
          <a:p>
            <a:r>
              <a:rPr lang="en-US" altLang="zh-CN" dirty="0"/>
              <a:t>Enable schemes to be used as </a:t>
            </a:r>
            <a:r>
              <a:rPr lang="en-US" altLang="zh-CN" dirty="0">
                <a:solidFill>
                  <a:srgbClr val="0070C0"/>
                </a:solidFill>
              </a:rPr>
              <a:t>components</a:t>
            </a:r>
            <a:r>
              <a:rPr lang="en-US" altLang="zh-CN" dirty="0"/>
              <a:t> of a larger system (modularity) </a:t>
            </a:r>
          </a:p>
          <a:p>
            <a:r>
              <a:rPr lang="en-US" altLang="zh-CN" dirty="0"/>
              <a:t>Enables one scheme to be </a:t>
            </a:r>
            <a:r>
              <a:rPr lang="en-US" altLang="zh-CN" dirty="0">
                <a:solidFill>
                  <a:srgbClr val="0070C0"/>
                </a:solidFill>
              </a:rPr>
              <a:t>substituted</a:t>
            </a:r>
            <a:r>
              <a:rPr lang="en-US" altLang="zh-CN" dirty="0"/>
              <a:t> for another if they satisfy the same definition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233EC5-F1C0-43A6-8940-7485EF849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2343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D67EA-ED24-4A31-A77B-3E959280D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Assumptions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382B5-7BDA-4526-BFF8-FA6C995063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With few exceptions, cryptography currently requires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computational assumptions</a:t>
                </a:r>
              </a:p>
              <a:p>
                <a:pPr lvl="1"/>
                <a:r>
                  <a:rPr lang="en-US" altLang="zh-CN" dirty="0"/>
                  <a:t>At least until we prove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≠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NP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(even that would not be enough) </a:t>
                </a:r>
              </a:p>
              <a:p>
                <a:r>
                  <a:rPr lang="en-US" altLang="zh-CN" dirty="0"/>
                  <a:t>Principle: any such assumptions should be made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explicit</a:t>
                </a:r>
                <a:r>
                  <a:rPr lang="en-US" altLang="zh-CN" dirty="0"/>
                  <a:t> </a:t>
                </a:r>
                <a:endParaRPr lang="zh-CN" alt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382B5-7BDA-4526-BFF8-FA6C995063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D06EDB-56A7-4908-A3C0-D6D11930C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96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578AFB-A326-466A-8E5A-2E447D642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Importance of Clear Assumptions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B7C225-2270-468C-8687-A1BB033AB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Allow researchers to (attempt to) </a:t>
            </a:r>
            <a:r>
              <a:rPr lang="en-US" altLang="zh-CN" dirty="0">
                <a:solidFill>
                  <a:srgbClr val="0070C0"/>
                </a:solidFill>
              </a:rPr>
              <a:t>validate</a:t>
            </a:r>
            <a:r>
              <a:rPr lang="en-US" altLang="zh-CN" dirty="0"/>
              <a:t> assumptions by studying them</a:t>
            </a:r>
          </a:p>
          <a:p>
            <a:r>
              <a:rPr lang="en-US" altLang="zh-CN" dirty="0"/>
              <a:t>Allow meaningful </a:t>
            </a:r>
            <a:r>
              <a:rPr lang="en-US" altLang="zh-CN" dirty="0">
                <a:solidFill>
                  <a:srgbClr val="0070C0"/>
                </a:solidFill>
              </a:rPr>
              <a:t>comparison</a:t>
            </a:r>
            <a:r>
              <a:rPr lang="en-US" altLang="zh-CN" dirty="0"/>
              <a:t> between schemes based on different assumptions</a:t>
            </a:r>
          </a:p>
          <a:p>
            <a:pPr lvl="1"/>
            <a:r>
              <a:rPr lang="en-US" altLang="zh-CN" dirty="0"/>
              <a:t>Useful to understand </a:t>
            </a:r>
            <a:r>
              <a:rPr lang="en-US" altLang="zh-CN" dirty="0">
                <a:solidFill>
                  <a:srgbClr val="C00000"/>
                </a:solidFill>
              </a:rPr>
              <a:t>minimal</a:t>
            </a:r>
            <a:r>
              <a:rPr lang="en-US" altLang="zh-CN" dirty="0"/>
              <a:t> assumptions needed</a:t>
            </a:r>
          </a:p>
          <a:p>
            <a:r>
              <a:rPr lang="en-US" altLang="zh-CN" dirty="0"/>
              <a:t>Practical implications if assumptions are </a:t>
            </a:r>
            <a:r>
              <a:rPr lang="en-US" altLang="zh-CN" dirty="0">
                <a:solidFill>
                  <a:srgbClr val="C00000"/>
                </a:solidFill>
              </a:rPr>
              <a:t>wrong</a:t>
            </a:r>
          </a:p>
          <a:p>
            <a:r>
              <a:rPr lang="en-US" altLang="zh-CN" dirty="0"/>
              <a:t>Enable proofs of security 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7D4FC5-F25E-4977-935B-05BF263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533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67621-0B44-4F07-8E22-1DF80CF7F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Proofs of Security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DEF13-F4A0-46E4-8656-75D93370E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Provide a </a:t>
            </a:r>
            <a:r>
              <a:rPr lang="en-US" altLang="zh-CN" dirty="0">
                <a:solidFill>
                  <a:srgbClr val="C00000"/>
                </a:solidFill>
              </a:rPr>
              <a:t>rigorous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0070C0"/>
                </a:solidFill>
              </a:rPr>
              <a:t>proof</a:t>
            </a:r>
            <a:r>
              <a:rPr lang="en-US" altLang="zh-CN" dirty="0"/>
              <a:t> that a construction satisfies a given </a:t>
            </a:r>
            <a:r>
              <a:rPr lang="en-US" altLang="zh-CN" dirty="0">
                <a:solidFill>
                  <a:srgbClr val="0070C0"/>
                </a:solidFill>
              </a:rPr>
              <a:t>definition</a:t>
            </a:r>
            <a:r>
              <a:rPr lang="en-US" altLang="zh-CN" dirty="0"/>
              <a:t> under certain specified </a:t>
            </a:r>
            <a:r>
              <a:rPr lang="en-US" altLang="zh-CN" dirty="0">
                <a:solidFill>
                  <a:srgbClr val="0070C0"/>
                </a:solidFill>
              </a:rPr>
              <a:t>assumptions</a:t>
            </a:r>
          </a:p>
          <a:p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Proofs are </a:t>
            </a:r>
            <a:r>
              <a:rPr lang="en-US" altLang="zh-CN" dirty="0">
                <a:solidFill>
                  <a:srgbClr val="C00000"/>
                </a:solidFill>
              </a:rPr>
              <a:t>crucial</a:t>
            </a:r>
            <a:r>
              <a:rPr lang="en-US" altLang="zh-CN" dirty="0"/>
              <a:t> in crypto, where there is a malicious attacker trying to “break” the scheme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A8242C-47A0-45EE-97B9-02BF071D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7150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BA095-56DF-4719-A932-2D2114191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you will learn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53186D-B788-4288-824C-DFE0639B3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Foundations and principles of the science</a:t>
            </a:r>
          </a:p>
          <a:p>
            <a:r>
              <a:rPr lang="en-US" altLang="zh-CN" dirty="0"/>
              <a:t>Basic primitives and components</a:t>
            </a:r>
          </a:p>
          <a:p>
            <a:r>
              <a:rPr lang="en-US" altLang="zh-CN" dirty="0"/>
              <a:t>Definitions and proofs of security</a:t>
            </a:r>
          </a:p>
          <a:p>
            <a:endParaRPr lang="en-US" altLang="zh-CN" dirty="0"/>
          </a:p>
          <a:p>
            <a:r>
              <a:rPr lang="en-US" altLang="zh-CN" dirty="0"/>
              <a:t>Will help you understand security proofs in crypto papers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F851A5-3337-4F40-97DC-6CB4AF11D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048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7829A6-FCC9-48DC-BDB2-AF4C3AD34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Limitations?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D3B547-DD54-49DA-A178-8501F3FF8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70C0"/>
                </a:solidFill>
              </a:rPr>
              <a:t>Provably secure </a:t>
            </a:r>
            <a:r>
              <a:rPr lang="en-US" altLang="zh-CN" dirty="0"/>
              <a:t>schemes can be broken!</a:t>
            </a:r>
          </a:p>
          <a:p>
            <a:pPr lvl="1"/>
            <a:r>
              <a:rPr lang="en-US" altLang="zh-CN" dirty="0"/>
              <a:t>If the definition </a:t>
            </a:r>
            <a:r>
              <a:rPr lang="en-US" altLang="zh-CN" dirty="0">
                <a:solidFill>
                  <a:srgbClr val="C00000"/>
                </a:solidFill>
              </a:rPr>
              <a:t>does not </a:t>
            </a:r>
            <a:r>
              <a:rPr lang="en-US" altLang="zh-CN" dirty="0"/>
              <a:t>correspond to the real-world threat model</a:t>
            </a:r>
          </a:p>
          <a:p>
            <a:pPr lvl="1"/>
            <a:r>
              <a:rPr lang="en-US" altLang="zh-CN" dirty="0"/>
              <a:t>If the assumption is </a:t>
            </a:r>
            <a:r>
              <a:rPr lang="en-US" altLang="zh-CN" dirty="0">
                <a:solidFill>
                  <a:srgbClr val="C00000"/>
                </a:solidFill>
              </a:rPr>
              <a:t>invalid</a:t>
            </a:r>
          </a:p>
          <a:p>
            <a:pPr lvl="1"/>
            <a:r>
              <a:rPr lang="en-US" altLang="zh-CN" dirty="0"/>
              <a:t>If the implementation is </a:t>
            </a:r>
            <a:r>
              <a:rPr lang="en-US" altLang="zh-CN" dirty="0">
                <a:solidFill>
                  <a:srgbClr val="C00000"/>
                </a:solidFill>
              </a:rPr>
              <a:t>flawed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FC1D4D-C45A-408C-B194-FF6B9E7F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2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77F497A9-BF33-4A97-BA3E-67A85984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Basic of Provable Security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C9FF43F8-0348-43C2-972A-A973F7034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76D430-E8E9-47E7-9A93-6308AF2D8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350125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26422EB-D671-442E-B07E-9E716D751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Provable Security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87DCBD-CD4F-4D07-8B43-B56A2792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i="1" dirty="0"/>
              <a:t>“Human ingenuity cannot concoct a cipher which human ingenuity cannot resolve.” </a:t>
            </a:r>
            <a:r>
              <a:rPr lang="en-US" altLang="zh-CN" sz="2400" dirty="0"/>
              <a:t>by Edgar Allan Poe</a:t>
            </a:r>
            <a:endParaRPr lang="en-US" altLang="zh-CN" sz="2400" i="1" dirty="0"/>
          </a:p>
          <a:p>
            <a:r>
              <a:rPr lang="en-US" altLang="zh-CN" sz="2400" dirty="0"/>
              <a:t>This was an accurate assessment of the cryptography that existed in 1841.</a:t>
            </a:r>
          </a:p>
          <a:p>
            <a:pPr lvl="1"/>
            <a:r>
              <a:rPr lang="en-US" altLang="zh-CN" sz="2000" dirty="0"/>
              <a:t>cat-and-mouse game</a:t>
            </a:r>
          </a:p>
          <a:p>
            <a:r>
              <a:rPr lang="en-US" altLang="zh-CN" sz="2400" dirty="0"/>
              <a:t>Modern 21st-century cryptography, however, is </a:t>
            </a:r>
            <a:r>
              <a:rPr lang="en-US" altLang="zh-CN" sz="2400" dirty="0">
                <a:solidFill>
                  <a:srgbClr val="C00000"/>
                </a:solidFill>
              </a:rPr>
              <a:t>different</a:t>
            </a:r>
            <a:r>
              <a:rPr lang="en-US" altLang="zh-CN" sz="2400" dirty="0"/>
              <a:t>. </a:t>
            </a:r>
          </a:p>
          <a:p>
            <a:pPr lvl="1"/>
            <a:r>
              <a:rPr lang="en-US" altLang="zh-CN" sz="2000" dirty="0"/>
              <a:t>The code-makers can win against the code-breakers.</a:t>
            </a:r>
          </a:p>
          <a:p>
            <a:pPr lvl="1"/>
            <a:r>
              <a:rPr lang="en-US" altLang="zh-CN" sz="2000" dirty="0">
                <a:solidFill>
                  <a:srgbClr val="0070C0"/>
                </a:solidFill>
              </a:rPr>
              <a:t>Prove</a:t>
            </a:r>
            <a:r>
              <a:rPr lang="en-US" altLang="zh-CN" sz="2000" dirty="0"/>
              <a:t> the security!</a:t>
            </a:r>
            <a:endParaRPr lang="zh-CN" altLang="en-US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0A8C52-43DB-4C6F-98C4-72298533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22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86C52E5C-25A2-4489-83BD-CE33DDF3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 to Write a Security Definition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BEB524-1F5E-428F-B803-8F584DC6B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 security definition should give guarantees about what can happen to a system </a:t>
            </a:r>
            <a:r>
              <a:rPr lang="en-US" altLang="zh-CN" dirty="0">
                <a:solidFill>
                  <a:srgbClr val="C00000"/>
                </a:solidFill>
              </a:rPr>
              <a:t>in the presence of an attacker</a:t>
            </a:r>
            <a:r>
              <a:rPr lang="en-US" altLang="zh-CN" dirty="0"/>
              <a:t>. </a:t>
            </a:r>
          </a:p>
          <a:p>
            <a:r>
              <a:rPr lang="en-US" altLang="zh-CN" dirty="0"/>
              <a:t>But, </a:t>
            </a:r>
            <a:r>
              <a:rPr lang="en-US" altLang="zh-CN" dirty="0">
                <a:solidFill>
                  <a:srgbClr val="C00000"/>
                </a:solidFill>
              </a:rPr>
              <a:t>not</a:t>
            </a:r>
            <a:r>
              <a:rPr lang="en-US" altLang="zh-CN" dirty="0"/>
              <a:t> all important properties of a system refer to an attacker. </a:t>
            </a:r>
          </a:p>
          <a:p>
            <a:pPr lvl="1"/>
            <a:r>
              <a:rPr lang="en-US" altLang="zh-CN" dirty="0"/>
              <a:t>We don’t reference any attacker when we say that the Enc algorithm takes two arguments (a key and a plaintext), or that the </a:t>
            </a:r>
            <a:r>
              <a:rPr lang="en-US" altLang="zh-CN" dirty="0" err="1"/>
              <a:t>KeyGen</a:t>
            </a:r>
            <a:r>
              <a:rPr lang="en-US" altLang="zh-CN" dirty="0"/>
              <a:t> algorithm takes no arguments. We call these properties the </a:t>
            </a:r>
            <a:r>
              <a:rPr lang="en-US" altLang="zh-CN" dirty="0">
                <a:solidFill>
                  <a:srgbClr val="0070C0"/>
                </a:solidFill>
              </a:rPr>
              <a:t>syntax</a:t>
            </a:r>
            <a:r>
              <a:rPr lang="en-US" altLang="zh-CN" dirty="0"/>
              <a:t> of the scheme.</a:t>
            </a:r>
          </a:p>
          <a:p>
            <a:pPr lvl="1"/>
            <a:r>
              <a:rPr lang="en-US" altLang="zh-CN" dirty="0"/>
              <a:t>Even if there is no attacker, it’s still important that decryption is an inverse of encryption. This is not a security property of the encryption scheme. Instead, we call it a </a:t>
            </a:r>
            <a:r>
              <a:rPr lang="en-US" altLang="zh-CN" dirty="0">
                <a:solidFill>
                  <a:srgbClr val="0070C0"/>
                </a:solidFill>
              </a:rPr>
              <a:t>correctness</a:t>
            </a:r>
            <a:r>
              <a:rPr lang="en-US" altLang="zh-CN" dirty="0"/>
              <a:t> property.</a:t>
            </a:r>
          </a:p>
          <a:p>
            <a:r>
              <a:rPr lang="en-US" altLang="zh-CN" dirty="0"/>
              <a:t>Security definitions always consider the </a:t>
            </a:r>
            <a:r>
              <a:rPr lang="en-US" altLang="zh-CN" dirty="0">
                <a:solidFill>
                  <a:srgbClr val="C00000"/>
                </a:solidFill>
              </a:rPr>
              <a:t>attacker’s view</a:t>
            </a:r>
            <a:r>
              <a:rPr lang="en-US" altLang="zh-CN" dirty="0"/>
              <a:t> of the system.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544CCB4-9521-4B9C-9D33-67E45EFE0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45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D30FA9-52BB-4902-966D-A394102A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Encryption - </a:t>
            </a:r>
            <a:r>
              <a:rPr lang="en-US" altLang="zh-CN" dirty="0">
                <a:solidFill>
                  <a:srgbClr val="0070C0"/>
                </a:solidFill>
              </a:rPr>
              <a:t>Syntax</a:t>
            </a:r>
            <a:endParaRPr lang="zh-CN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B7379F-B67B-460A-BA62-11E4168929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symmetric-key encryption (SKE) scheme </a:t>
                </a:r>
                <a:r>
                  <a:rPr lang="en-US" altLang="zh-CN" dirty="0"/>
                  <a:t>consists of the following algorithms:</a:t>
                </a:r>
              </a:p>
              <a:p>
                <a:r>
                  <a:rPr lang="en-US" altLang="zh-CN" dirty="0" err="1"/>
                  <a:t>KeyGen</a:t>
                </a:r>
                <a:r>
                  <a:rPr lang="en-US" altLang="zh-CN" dirty="0"/>
                  <a:t>: a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randomized</a:t>
                </a:r>
                <a:r>
                  <a:rPr lang="en-US" altLang="zh-CN" dirty="0"/>
                  <a:t> algorithm that outputs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key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Enc: a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(possibly randomized)</a:t>
                </a:r>
                <a:r>
                  <a:rPr lang="en-US" altLang="zh-CN" dirty="0"/>
                  <a:t> algorithm that takes a key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 and plaintext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 as input, and outputs a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ciphertext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r>
                  <a:rPr lang="en-US" altLang="zh-CN" dirty="0"/>
                  <a:t>Dec: a 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deterministic</a:t>
                </a:r>
                <a:r>
                  <a:rPr lang="en-US" altLang="zh-CN" dirty="0"/>
                  <a:t> algorithm that takes a key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ciphertext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en-US" altLang="zh-CN" dirty="0"/>
                  <a:t> as input, and outputs a plaintext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BB7379F-B67B-460A-BA62-11E4168929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B89C7C7-D8C4-4389-A492-4F33FC962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07073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9CE536-D6DE-4CCC-9E97-6C1F88591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Encryption - </a:t>
            </a:r>
            <a:r>
              <a:rPr lang="en-US" altLang="zh-CN" dirty="0">
                <a:solidFill>
                  <a:srgbClr val="0070C0"/>
                </a:solidFill>
              </a:rPr>
              <a:t>Correctness</a:t>
            </a:r>
            <a:endParaRPr lang="zh-CN" alt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163D03-9341-4EE9-8FD1-F74565186C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An encryption scheme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altLang="zh-CN" dirty="0"/>
                  <a:t> satisfies correctness if for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all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𝒦</m:t>
                    </m:r>
                  </m:oMath>
                </a14:m>
                <a:r>
                  <a:rPr lang="en-US" altLang="zh-CN" dirty="0"/>
                  <a:t> and </a:t>
                </a:r>
                <a:r>
                  <a:rPr lang="en-US" altLang="zh-CN" dirty="0">
                    <a:solidFill>
                      <a:srgbClr val="0070C0"/>
                    </a:solidFill>
                  </a:rPr>
                  <a:t>all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altLang="zh-CN" dirty="0"/>
                  <a:t>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Dec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.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Enc</m:t>
                                  </m:r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,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r>
                  <a:rPr lang="en-US" altLang="zh-CN" dirty="0"/>
                  <a:t>A scheme defined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and Dec(k, c) = c </a:t>
                </a:r>
              </a:p>
              <a:p>
                <a:r>
                  <a:rPr lang="en-US" altLang="zh-CN" dirty="0">
                    <a:solidFill>
                      <a:srgbClr val="0070C0"/>
                    </a:solidFill>
                  </a:rPr>
                  <a:t>does satisfy</a:t>
                </a:r>
                <a:r>
                  <a:rPr lang="en-US" altLang="zh-CN" dirty="0"/>
                  <a:t> the correctness property</a:t>
                </a:r>
              </a:p>
              <a:p>
                <a:r>
                  <a:rPr lang="en-US" altLang="zh-CN" dirty="0">
                    <a:solidFill>
                      <a:srgbClr val="C00000"/>
                    </a:solidFill>
                  </a:rPr>
                  <a:t>would not satisfy </a:t>
                </a:r>
                <a:r>
                  <a:rPr lang="en-US" altLang="zh-CN" dirty="0"/>
                  <a:t>any reasonable security property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E163D03-9341-4EE9-8FD1-F74565186C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 r="-696" b="-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3713852-2851-4DA3-8EEA-567525F33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2734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8CEAF-D886-43BB-AE9A-E90818B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“Real-vs-Random” Style of Security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9ECF6-7989-4725-AD2A-F439C7E1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zh-CN" dirty="0"/>
              <a:t>An intuitive idea</a:t>
            </a:r>
          </a:p>
          <a:p>
            <a:pPr marL="457200" lvl="1" indent="0">
              <a:buNone/>
            </a:pPr>
            <a:r>
              <a:rPr lang="en-US" altLang="zh-CN" i="1" dirty="0"/>
              <a:t>“an encryption scheme is a good one if its ciphertexts look like </a:t>
            </a:r>
            <a:r>
              <a:rPr lang="en-US" altLang="zh-CN" i="1" dirty="0">
                <a:solidFill>
                  <a:srgbClr val="0070C0"/>
                </a:solidFill>
              </a:rPr>
              <a:t>random junk</a:t>
            </a:r>
            <a:r>
              <a:rPr lang="en-US" altLang="zh-CN" i="1" dirty="0"/>
              <a:t> to an attacker.”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Key</a:t>
            </a:r>
            <a:r>
              <a:rPr lang="en-US" altLang="zh-CN" dirty="0"/>
              <a:t> is kept secret from the attacker. </a:t>
            </a:r>
          </a:p>
          <a:p>
            <a:pPr lvl="1"/>
            <a:r>
              <a:rPr lang="en-US" altLang="zh-CN" dirty="0"/>
              <a:t>Consider the scheme where the key is used to encrypt </a:t>
            </a:r>
            <a:r>
              <a:rPr lang="en-US" altLang="zh-CN" dirty="0">
                <a:solidFill>
                  <a:srgbClr val="C00000"/>
                </a:solidFill>
              </a:rPr>
              <a:t>one</a:t>
            </a:r>
            <a:r>
              <a:rPr lang="en-US" altLang="zh-CN" dirty="0"/>
              <a:t> plaintext</a:t>
            </a:r>
          </a:p>
          <a:p>
            <a:pPr lvl="1"/>
            <a:r>
              <a:rPr lang="en-US" altLang="zh-CN" dirty="0"/>
              <a:t>Will consider one-key-many-plaintexts case later</a:t>
            </a:r>
          </a:p>
          <a:p>
            <a:r>
              <a:rPr lang="en-US" altLang="zh-CN" dirty="0">
                <a:solidFill>
                  <a:srgbClr val="0070C0"/>
                </a:solidFill>
              </a:rPr>
              <a:t>Plaintext</a:t>
            </a:r>
            <a:r>
              <a:rPr lang="en-US" altLang="zh-CN" dirty="0"/>
              <a:t> is chosen by the attacker</a:t>
            </a:r>
          </a:p>
          <a:p>
            <a:pPr lvl="1"/>
            <a:r>
              <a:rPr lang="en-US" altLang="zh-CN" dirty="0"/>
              <a:t>A “</a:t>
            </a:r>
            <a:r>
              <a:rPr lang="en-US" altLang="zh-CN" dirty="0">
                <a:solidFill>
                  <a:srgbClr val="C00000"/>
                </a:solidFill>
              </a:rPr>
              <a:t>pessimistic</a:t>
            </a:r>
            <a:r>
              <a:rPr lang="en-US" altLang="zh-CN" dirty="0"/>
              <a:t>” choice: give much power to the attacker</a:t>
            </a:r>
          </a:p>
          <a:p>
            <a:pPr lvl="1"/>
            <a:r>
              <a:rPr lang="en-US" altLang="zh-CN" dirty="0"/>
              <a:t>If a scheme is secure </a:t>
            </a:r>
            <a:r>
              <a:rPr lang="en-US" altLang="zh-CN" dirty="0">
                <a:solidFill>
                  <a:srgbClr val="0070C0"/>
                </a:solidFill>
              </a:rPr>
              <a:t>when the attacker chooses the plaintext</a:t>
            </a:r>
            <a:r>
              <a:rPr lang="en-US" altLang="zh-CN" dirty="0"/>
              <a:t>, then it </a:t>
            </a:r>
            <a:r>
              <a:rPr lang="en-US" altLang="zh-CN" dirty="0">
                <a:solidFill>
                  <a:srgbClr val="0070C0"/>
                </a:solidFill>
              </a:rPr>
              <a:t>should be secure in more realistic scenarios</a:t>
            </a:r>
            <a:r>
              <a:rPr lang="en-US" altLang="zh-CN" dirty="0"/>
              <a:t> where the attacker has some uncertainty about the plaintexts.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5B797-C03B-4188-A886-14275A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476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8CEAF-D886-43BB-AE9A-E90818B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“Real-vs-Random” Style of Security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9ECF6-7989-4725-AD2A-F439C7E1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An intuitive idea</a:t>
            </a:r>
          </a:p>
          <a:p>
            <a:pPr marL="457200" lvl="1" indent="0">
              <a:buNone/>
            </a:pPr>
            <a:r>
              <a:rPr lang="en-US" altLang="zh-CN" i="1" dirty="0"/>
              <a:t>“an encryption scheme is a good one if its ciphertexts look like </a:t>
            </a:r>
            <a:r>
              <a:rPr lang="en-US" altLang="zh-CN" i="1" dirty="0">
                <a:solidFill>
                  <a:srgbClr val="0070C0"/>
                </a:solidFill>
              </a:rPr>
              <a:t>random junk </a:t>
            </a:r>
            <a:r>
              <a:rPr lang="en-US" altLang="zh-CN" i="1" dirty="0"/>
              <a:t>to an attacker . . . when each key is </a:t>
            </a:r>
            <a:r>
              <a:rPr lang="en-US" altLang="zh-CN" i="1" dirty="0">
                <a:solidFill>
                  <a:srgbClr val="0070C0"/>
                </a:solidFill>
              </a:rPr>
              <a:t>secret</a:t>
            </a:r>
            <a:r>
              <a:rPr lang="en-US" altLang="zh-CN" i="1" dirty="0"/>
              <a:t> and used to encrypt </a:t>
            </a:r>
            <a:r>
              <a:rPr lang="en-US" altLang="zh-CN" i="1" dirty="0">
                <a:solidFill>
                  <a:srgbClr val="0070C0"/>
                </a:solidFill>
              </a:rPr>
              <a:t>only one </a:t>
            </a:r>
            <a:r>
              <a:rPr lang="en-US" altLang="zh-CN" i="1" dirty="0"/>
              <a:t>plaintext, </a:t>
            </a:r>
            <a:r>
              <a:rPr lang="en-US" altLang="zh-CN" i="1" dirty="0">
                <a:solidFill>
                  <a:srgbClr val="0070C0"/>
                </a:solidFill>
              </a:rPr>
              <a:t>even when the attacker chooses the plaintexts</a:t>
            </a:r>
            <a:r>
              <a:rPr lang="en-US" altLang="zh-CN" i="1" dirty="0"/>
              <a:t>.”</a:t>
            </a:r>
          </a:p>
          <a:p>
            <a:pPr marL="0" indent="0">
              <a:buNone/>
            </a:pPr>
            <a:r>
              <a:rPr lang="en-US" altLang="zh-CN" dirty="0"/>
              <a:t>How to express these details? </a:t>
            </a:r>
          </a:p>
          <a:p>
            <a:pPr marL="0" indent="0">
              <a:buNone/>
            </a:pPr>
            <a:r>
              <a:rPr lang="en-US" altLang="zh-CN" dirty="0"/>
              <a:t>Consider: the attacker is a calling program to the following subroutine.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5B797-C03B-4188-A886-14275A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AE75F5-1BBF-4E83-8F0B-2D26B36D8E54}"/>
                  </a:ext>
                </a:extLst>
              </p:cNvPr>
              <p:cNvSpPr txBox="1"/>
              <p:nvPr/>
            </p:nvSpPr>
            <p:spPr>
              <a:xfrm>
                <a:off x="2396790" y="4607303"/>
                <a:ext cx="3081866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ctxt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zh-CN" altLang="en-US" sz="2400" i="0" dirty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KeyGen</m:t>
                      </m:r>
                    </m:oMath>
                  </m:oMathPara>
                </a14:m>
                <a:endParaRPr lang="zh-CN" alt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 := </m:t>
                      </m:r>
                      <m:r>
                        <m:rPr>
                          <m:sty m:val="p"/>
                        </m:rPr>
                        <a:rPr lang="zh-CN" altLang="en-US" sz="2400" i="0" dirty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Enc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AE75F5-1BBF-4E83-8F0B-2D26B36D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6790" y="4607303"/>
                <a:ext cx="3081866" cy="1569660"/>
              </a:xfrm>
              <a:prstGeom prst="rect">
                <a:avLst/>
              </a:prstGeom>
              <a:blipFill>
                <a:blip r:embed="rId2"/>
                <a:stretch>
                  <a:fillRect l="-2756" t="-2703" b="-77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9557F9-FBF5-46AA-B715-E007F1520681}"/>
                  </a:ext>
                </a:extLst>
              </p:cNvPr>
              <p:cNvSpPr txBox="1"/>
              <p:nvPr/>
            </p:nvSpPr>
            <p:spPr>
              <a:xfrm>
                <a:off x="6846850" y="4791968"/>
                <a:ext cx="272870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ctxt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c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9557F9-FBF5-46AA-B715-E007F1520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6850" y="4791968"/>
                <a:ext cx="2728704" cy="1200329"/>
              </a:xfrm>
              <a:prstGeom prst="rect">
                <a:avLst/>
              </a:prstGeom>
              <a:blipFill>
                <a:blip r:embed="rId3"/>
                <a:stretch>
                  <a:fillRect l="-3111" t="-3518" b="-100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3BDDD76-0CD2-436D-BB54-C767BC308F82}"/>
              </a:ext>
            </a:extLst>
          </p:cNvPr>
          <p:cNvSpPr txBox="1"/>
          <p:nvPr/>
        </p:nvSpPr>
        <p:spPr>
          <a:xfrm>
            <a:off x="5723395" y="5161299"/>
            <a:ext cx="87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335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8CEAF-D886-43BB-AE9A-E90818B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“Real-vs-Random” Style of Security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9ECF6-7989-4725-AD2A-F439C7E1F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altLang="zh-CN" dirty="0"/>
              <a:t>Consider: the attacker is a calling program to the following subroutines.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No</a:t>
            </a:r>
            <a:r>
              <a:rPr lang="en-US" altLang="zh-CN" dirty="0"/>
              <a:t> calling program should have any way of </a:t>
            </a:r>
            <a:r>
              <a:rPr lang="en-US" altLang="zh-CN" dirty="0">
                <a:solidFill>
                  <a:srgbClr val="C00000"/>
                </a:solidFill>
              </a:rPr>
              <a:t>determining which</a:t>
            </a:r>
            <a:r>
              <a:rPr lang="en-US" altLang="zh-CN" dirty="0"/>
              <a:t> of these two implementations is </a:t>
            </a:r>
            <a:r>
              <a:rPr lang="en-US" altLang="zh-CN" dirty="0">
                <a:solidFill>
                  <a:srgbClr val="C00000"/>
                </a:solidFill>
              </a:rPr>
              <a:t>answering subroutine calls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r>
              <a:rPr lang="en-US" altLang="zh-CN" i="1" dirty="0"/>
              <a:t>“an encryption scheme is a </a:t>
            </a:r>
            <a:r>
              <a:rPr lang="en-US" altLang="zh-CN" i="1" dirty="0">
                <a:solidFill>
                  <a:srgbClr val="0070C0"/>
                </a:solidFill>
              </a:rPr>
              <a:t>good</a:t>
            </a:r>
            <a:r>
              <a:rPr lang="en-US" altLang="zh-CN" i="1" dirty="0"/>
              <a:t> one if, when you </a:t>
            </a:r>
            <a:r>
              <a:rPr lang="en-US" altLang="zh-CN" i="1" dirty="0">
                <a:solidFill>
                  <a:srgbClr val="0070C0"/>
                </a:solidFill>
              </a:rPr>
              <a:t>plug</a:t>
            </a:r>
            <a:r>
              <a:rPr lang="en-US" altLang="zh-CN" i="1" dirty="0"/>
              <a:t> its </a:t>
            </a:r>
            <a:r>
              <a:rPr lang="en-US" altLang="zh-CN" dirty="0" err="1"/>
              <a:t>KeyGen</a:t>
            </a:r>
            <a:r>
              <a:rPr lang="en-US" altLang="zh-CN" i="1" dirty="0"/>
              <a:t> and </a:t>
            </a:r>
            <a:r>
              <a:rPr lang="en-US" altLang="zh-CN" dirty="0"/>
              <a:t>Enc</a:t>
            </a:r>
            <a:r>
              <a:rPr lang="en-US" altLang="zh-CN" i="1" dirty="0"/>
              <a:t> algorithms into the template of the </a:t>
            </a:r>
            <a:r>
              <a:rPr lang="en-US" altLang="zh-CN" b="1" dirty="0" err="1"/>
              <a:t>ctxt</a:t>
            </a:r>
            <a:r>
              <a:rPr lang="en-US" altLang="zh-CN" i="1" dirty="0"/>
              <a:t> subroutine above, the two implementations of </a:t>
            </a:r>
            <a:r>
              <a:rPr lang="en-US" altLang="zh-CN" b="1" dirty="0" err="1"/>
              <a:t>ctxt</a:t>
            </a:r>
            <a:r>
              <a:rPr lang="en-US" altLang="zh-CN" i="1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induce identical behavior in every calling program</a:t>
            </a:r>
            <a:r>
              <a:rPr lang="en-US" altLang="zh-CN" i="1" dirty="0"/>
              <a:t>.”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5B797-C03B-4188-A886-14275A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AE75F5-1BBF-4E83-8F0B-2D26B36D8E54}"/>
                  </a:ext>
                </a:extLst>
              </p:cNvPr>
              <p:cNvSpPr txBox="1"/>
              <p:nvPr/>
            </p:nvSpPr>
            <p:spPr>
              <a:xfrm>
                <a:off x="2307581" y="2220942"/>
                <a:ext cx="3081866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ctxt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←</m:t>
                      </m:r>
                      <m:r>
                        <m:rPr>
                          <m:sty m:val="p"/>
                        </m:rPr>
                        <a:rPr lang="zh-CN" altLang="en-US" sz="2400" i="0" dirty="0" smtClean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KeyGen</m:t>
                      </m:r>
                    </m:oMath>
                  </m:oMathPara>
                </a14:m>
                <a:endParaRPr lang="zh-CN" altLang="en-US" sz="2400" dirty="0"/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1" dirty="0" smtClean="0">
                          <a:latin typeface="Cambria Math" panose="02040503050406030204" pitchFamily="18" charset="0"/>
                        </a:rPr>
                        <m:t> := </m:t>
                      </m:r>
                      <m:r>
                        <m:rPr>
                          <m:sty m:val="p"/>
                        </m:rPr>
                        <a:rPr lang="zh-CN" altLang="en-US" sz="2400" i="0" dirty="0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.</m:t>
                      </m:r>
                      <m:r>
                        <m:rPr>
                          <m:sty m:val="p"/>
                        </m:rPr>
                        <a:rPr lang="en-US" altLang="zh-CN" sz="2400" b="0" i="1" dirty="0" smtClean="0">
                          <a:latin typeface="Cambria Math" panose="02040503050406030204" pitchFamily="18" charset="0"/>
                        </a:rPr>
                        <m:t>Enc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zh-CN" altLang="en-US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BAE75F5-1BBF-4E83-8F0B-2D26B36D8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81" y="2220942"/>
                <a:ext cx="3081866" cy="1569660"/>
              </a:xfrm>
              <a:prstGeom prst="rect">
                <a:avLst/>
              </a:prstGeom>
              <a:blipFill>
                <a:blip r:embed="rId2"/>
                <a:stretch>
                  <a:fillRect l="-2959" t="-2692" b="-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9557F9-FBF5-46AA-B715-E007F1520681}"/>
                  </a:ext>
                </a:extLst>
              </p:cNvPr>
              <p:cNvSpPr txBox="1"/>
              <p:nvPr/>
            </p:nvSpPr>
            <p:spPr>
              <a:xfrm>
                <a:off x="6757641" y="2405607"/>
                <a:ext cx="2728704" cy="12003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ctxt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← 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𝒞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c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49557F9-FBF5-46AA-B715-E007F1520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641" y="2405607"/>
                <a:ext cx="2728704" cy="1200329"/>
              </a:xfrm>
              <a:prstGeom prst="rect">
                <a:avLst/>
              </a:prstGeom>
              <a:blipFill>
                <a:blip r:embed="rId3"/>
                <a:stretch>
                  <a:fillRect l="-3341" t="-3518" b="-1005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83BDDD76-0CD2-436D-BB54-C767BC308F82}"/>
              </a:ext>
            </a:extLst>
          </p:cNvPr>
          <p:cNvSpPr txBox="1"/>
          <p:nvPr/>
        </p:nvSpPr>
        <p:spPr>
          <a:xfrm>
            <a:off x="5634186" y="2774938"/>
            <a:ext cx="87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0100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AA644-D0AD-4BB2-8C54-15B16F7F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“Real-vs-Random” Style of Security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C6049-51A3-4B67-B059-F2429106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One-time pad satisfies the new security property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0BE5E-B552-4116-86F2-70C958ED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FCBABE-0254-480B-A047-FF714CFD407C}"/>
                  </a:ext>
                </a:extLst>
              </p:cNvPr>
              <p:cNvSpPr txBox="1"/>
              <p:nvPr/>
            </p:nvSpPr>
            <p:spPr>
              <a:xfrm>
                <a:off x="2307581" y="2220942"/>
                <a:ext cx="3081866" cy="1601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ctxt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⊕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FCBABE-0254-480B-A047-FF714CFD4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81" y="2220942"/>
                <a:ext cx="3081866" cy="1601272"/>
              </a:xfrm>
              <a:prstGeom prst="rect">
                <a:avLst/>
              </a:prstGeom>
              <a:blipFill>
                <a:blip r:embed="rId2"/>
                <a:stretch>
                  <a:fillRect l="-2959" t="-2642" b="-64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3A6832-4486-46A2-9187-01272E64AE44}"/>
                  </a:ext>
                </a:extLst>
              </p:cNvPr>
              <p:cNvSpPr txBox="1"/>
              <p:nvPr/>
            </p:nvSpPr>
            <p:spPr>
              <a:xfrm>
                <a:off x="6757641" y="2405607"/>
                <a:ext cx="2728704" cy="12176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ctxt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:r>
                  <a:rPr lang="zh-CN" altLang="en-US" sz="2400" dirty="0">
                    <a:solidFill>
                      <a:srgbClr val="0070C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73A6832-4486-46A2-9187-01272E64AE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641" y="2405607"/>
                <a:ext cx="2728704" cy="1217641"/>
              </a:xfrm>
              <a:prstGeom prst="rect">
                <a:avLst/>
              </a:prstGeom>
              <a:blipFill>
                <a:blip r:embed="rId3"/>
                <a:stretch>
                  <a:fillRect l="-3341" t="-3483" b="-1044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8711DFE-2CEB-4CB6-9E65-7DFA8C277E06}"/>
              </a:ext>
            </a:extLst>
          </p:cNvPr>
          <p:cNvSpPr txBox="1"/>
          <p:nvPr/>
        </p:nvSpPr>
        <p:spPr>
          <a:xfrm>
            <a:off x="5634186" y="2774938"/>
            <a:ext cx="87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Vs.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3631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F4D248-E644-41CD-AC50-9E23EEF69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Marking Scheme (Tentative)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CACA1CC-CDF7-4C0F-8EDE-438002AB7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Assignment (</a:t>
            </a:r>
            <a:r>
              <a:rPr lang="en-US" altLang="zh-CN" dirty="0">
                <a:solidFill>
                  <a:srgbClr val="0070C0"/>
                </a:solidFill>
              </a:rPr>
              <a:t>40%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>
                <a:solidFill>
                  <a:srgbClr val="C00000"/>
                </a:solidFill>
              </a:rPr>
              <a:t>MUST</a:t>
            </a:r>
            <a:r>
              <a:rPr lang="en-US" altLang="zh-CN" dirty="0"/>
              <a:t> be written via </a:t>
            </a:r>
            <a:r>
              <a:rPr lang="en-US" altLang="zh-CN" dirty="0">
                <a:solidFill>
                  <a:srgbClr val="0070C0"/>
                </a:solidFill>
              </a:rPr>
              <a:t>LaTeX</a:t>
            </a:r>
          </a:p>
          <a:p>
            <a:endParaRPr lang="en-US" altLang="zh-CN" dirty="0"/>
          </a:p>
          <a:p>
            <a:r>
              <a:rPr lang="en-US" altLang="zh-CN" dirty="0"/>
              <a:t>Final exam (</a:t>
            </a:r>
            <a:r>
              <a:rPr lang="en-US" altLang="zh-CN" dirty="0">
                <a:solidFill>
                  <a:srgbClr val="0070C0"/>
                </a:solidFill>
              </a:rPr>
              <a:t>60%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8711B6-57D3-4FAA-A52C-11477356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8651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8CEAF-D886-43BB-AE9A-E90818B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“Left-vs-Right” Style of Security Definition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D9ECF6-7989-4725-AD2A-F439C7E1FA7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altLang="zh-CN" dirty="0"/>
                  <a:t>An intuitive idea</a:t>
                </a:r>
              </a:p>
              <a:p>
                <a:pPr marL="457200" lvl="1" indent="0">
                  <a:buNone/>
                </a:pPr>
                <a:r>
                  <a:rPr lang="en-US" altLang="zh-CN" i="1" dirty="0"/>
                  <a:t>“an encryption scheme is a good one if encryptions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i="1" dirty="0"/>
                  <a:t> look like encryptions</a:t>
                </a:r>
              </a:p>
              <a:p>
                <a:pPr marL="457200" lvl="1" indent="0">
                  <a:buNone/>
                </a:pPr>
                <a:r>
                  <a:rPr lang="en-US" altLang="zh-CN" i="1" dirty="0"/>
                  <a:t>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i="1" dirty="0"/>
                  <a:t> to an attacker when each key is </a:t>
                </a:r>
                <a:r>
                  <a:rPr lang="en-US" altLang="zh-CN" i="1" dirty="0">
                    <a:solidFill>
                      <a:srgbClr val="0070C0"/>
                    </a:solidFill>
                  </a:rPr>
                  <a:t>secret</a:t>
                </a:r>
                <a:r>
                  <a:rPr lang="en-US" altLang="zh-CN" i="1" dirty="0"/>
                  <a:t> and used to encrypt </a:t>
                </a:r>
                <a:r>
                  <a:rPr lang="en-US" altLang="zh-CN" i="1" dirty="0">
                    <a:solidFill>
                      <a:srgbClr val="0070C0"/>
                    </a:solidFill>
                  </a:rPr>
                  <a:t>only one </a:t>
                </a:r>
                <a:r>
                  <a:rPr lang="en-US" altLang="zh-CN" i="1" dirty="0"/>
                  <a:t>plaintext, </a:t>
                </a:r>
                <a:r>
                  <a:rPr lang="en-US" altLang="zh-CN" i="1" dirty="0">
                    <a:solidFill>
                      <a:srgbClr val="0070C0"/>
                    </a:solidFill>
                  </a:rPr>
                  <a:t>even when the attacker chooses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en-US" altLang="zh-CN" i="1" dirty="0">
                    <a:solidFill>
                      <a:srgbClr val="0070C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i="1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en-US" altLang="zh-CN" i="1" dirty="0"/>
                  <a:t>.”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How to express these details?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Consider: the attacker is a calling program to the following subroutine.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1D9ECF6-7989-4725-AD2A-F439C7E1FA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10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5B797-C03B-4188-A886-14275A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BDDD76-0CD2-436D-BB54-C767BC308F82}"/>
              </a:ext>
            </a:extLst>
          </p:cNvPr>
          <p:cNvSpPr txBox="1"/>
          <p:nvPr/>
        </p:nvSpPr>
        <p:spPr>
          <a:xfrm>
            <a:off x="5723395" y="5161299"/>
            <a:ext cx="87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Vs.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3372094-A00B-4D87-8C42-C19F01B7E4BF}"/>
                  </a:ext>
                </a:extLst>
              </p:cNvPr>
              <p:cNvSpPr txBox="1"/>
              <p:nvPr/>
            </p:nvSpPr>
            <p:spPr>
              <a:xfrm>
                <a:off x="1489804" y="4660829"/>
                <a:ext cx="4015615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zh-CN" altLang="en-US" sz="240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3372094-A00B-4D87-8C42-C19F01B7E4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04" y="4660829"/>
                <a:ext cx="4015615" cy="1569660"/>
              </a:xfrm>
              <a:prstGeom prst="rect">
                <a:avLst/>
              </a:prstGeom>
              <a:blipFill>
                <a:blip r:embed="rId3"/>
                <a:stretch>
                  <a:fillRect l="-2118" t="-2703" b="-77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8C2578-8E95-46C8-9505-8847216B66F3}"/>
                  </a:ext>
                </a:extLst>
              </p:cNvPr>
              <p:cNvSpPr txBox="1"/>
              <p:nvPr/>
            </p:nvSpPr>
            <p:spPr>
              <a:xfrm>
                <a:off x="6806705" y="4660827"/>
                <a:ext cx="4170555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:= </m:t>
                    </m:r>
                    <m:r>
                      <m:rPr>
                        <m:sty m:val="p"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448C2578-8E95-46C8-9505-8847216B6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705" y="4660827"/>
                <a:ext cx="4170555" cy="1569660"/>
              </a:xfrm>
              <a:prstGeom prst="rect">
                <a:avLst/>
              </a:prstGeom>
              <a:blipFill>
                <a:blip r:embed="rId4"/>
                <a:stretch>
                  <a:fillRect l="-2187" t="-2703" b="-772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69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8CEAF-D886-43BB-AE9A-E90818B0A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“Left-vs-Right” Style of Security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D9ECF6-7989-4725-AD2A-F439C7E1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07881"/>
            <a:ext cx="11089145" cy="51560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/>
              <a:t>Consider: the attacker is a calling program to the following subroutines.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No</a:t>
            </a:r>
            <a:r>
              <a:rPr lang="en-US" altLang="zh-CN" dirty="0"/>
              <a:t> calling program should have any way of </a:t>
            </a:r>
            <a:r>
              <a:rPr lang="en-US" altLang="zh-CN" dirty="0">
                <a:solidFill>
                  <a:srgbClr val="C00000"/>
                </a:solidFill>
              </a:rPr>
              <a:t>determining which</a:t>
            </a:r>
            <a:r>
              <a:rPr lang="en-US" altLang="zh-CN" dirty="0"/>
              <a:t> of these two implementations is </a:t>
            </a:r>
            <a:r>
              <a:rPr lang="en-US" altLang="zh-CN" dirty="0">
                <a:solidFill>
                  <a:srgbClr val="C00000"/>
                </a:solidFill>
              </a:rPr>
              <a:t>answering subroutine calls</a:t>
            </a:r>
            <a:r>
              <a:rPr lang="en-US" altLang="zh-CN" dirty="0"/>
              <a:t>. </a:t>
            </a:r>
          </a:p>
          <a:p>
            <a:pPr marL="0" indent="0">
              <a:buNone/>
            </a:pPr>
            <a:r>
              <a:rPr lang="en-US" altLang="zh-CN" i="1" dirty="0"/>
              <a:t>“an encryption scheme is a </a:t>
            </a:r>
            <a:r>
              <a:rPr lang="en-US" altLang="zh-CN" i="1" dirty="0">
                <a:solidFill>
                  <a:srgbClr val="0070C0"/>
                </a:solidFill>
              </a:rPr>
              <a:t>good</a:t>
            </a:r>
            <a:r>
              <a:rPr lang="en-US" altLang="zh-CN" i="1" dirty="0"/>
              <a:t> one if, when you </a:t>
            </a:r>
            <a:r>
              <a:rPr lang="en-US" altLang="zh-CN" i="1" dirty="0">
                <a:solidFill>
                  <a:srgbClr val="0070C0"/>
                </a:solidFill>
              </a:rPr>
              <a:t>plug</a:t>
            </a:r>
            <a:r>
              <a:rPr lang="en-US" altLang="zh-CN" i="1" dirty="0"/>
              <a:t> its </a:t>
            </a:r>
            <a:r>
              <a:rPr lang="en-US" altLang="zh-CN" dirty="0" err="1"/>
              <a:t>KeyGen</a:t>
            </a:r>
            <a:r>
              <a:rPr lang="en-US" altLang="zh-CN" i="1" dirty="0"/>
              <a:t> and </a:t>
            </a:r>
            <a:r>
              <a:rPr lang="en-US" altLang="zh-CN" dirty="0"/>
              <a:t>Enc</a:t>
            </a:r>
            <a:r>
              <a:rPr lang="en-US" altLang="zh-CN" i="1" dirty="0"/>
              <a:t> algorithms into the template of the </a:t>
            </a:r>
            <a:r>
              <a:rPr lang="en-US" altLang="zh-CN" sz="2800" b="1" dirty="0"/>
              <a:t>eavesdrop</a:t>
            </a:r>
            <a:r>
              <a:rPr lang="en-US" altLang="zh-CN" i="1" dirty="0"/>
              <a:t> subroutine above, the two implementations of </a:t>
            </a:r>
            <a:r>
              <a:rPr lang="en-US" altLang="zh-CN" sz="2800" b="1" dirty="0"/>
              <a:t>eavesdrop</a:t>
            </a:r>
            <a:r>
              <a:rPr lang="en-US" altLang="zh-CN" i="1" dirty="0"/>
              <a:t> </a:t>
            </a:r>
            <a:r>
              <a:rPr lang="en-US" altLang="zh-CN" i="1" dirty="0">
                <a:solidFill>
                  <a:srgbClr val="0070C0"/>
                </a:solidFill>
              </a:rPr>
              <a:t>induce identical behavior in every calling program</a:t>
            </a:r>
            <a:r>
              <a:rPr lang="en-US" altLang="zh-CN" i="1" dirty="0"/>
              <a:t>.”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25B797-C03B-4188-A886-14275A29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3BDDD76-0CD2-436D-BB54-C767BC308F82}"/>
              </a:ext>
            </a:extLst>
          </p:cNvPr>
          <p:cNvSpPr txBox="1"/>
          <p:nvPr/>
        </p:nvSpPr>
        <p:spPr>
          <a:xfrm>
            <a:off x="5634186" y="2774938"/>
            <a:ext cx="87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Vs.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18D250-EF1C-44CD-9333-6DC23A61F47C}"/>
                  </a:ext>
                </a:extLst>
              </p:cNvPr>
              <p:cNvSpPr txBox="1"/>
              <p:nvPr/>
            </p:nvSpPr>
            <p:spPr>
              <a:xfrm>
                <a:off x="1431817" y="2091588"/>
                <a:ext cx="4015615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zh-CN" altLang="en-US" sz="2400" i="0" dirty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 </m:t>
                    </m:r>
                    <m:r>
                      <m:rPr>
                        <m:sty m:val="p"/>
                      </m:rPr>
                      <a:rPr lang="zh-CN" altLang="en-US" sz="2400" i="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618D250-EF1C-44CD-9333-6DC23A61F4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1817" y="2091588"/>
                <a:ext cx="4015615" cy="1569660"/>
              </a:xfrm>
              <a:prstGeom prst="rect">
                <a:avLst/>
              </a:prstGeom>
              <a:blipFill>
                <a:blip r:embed="rId2"/>
                <a:stretch>
                  <a:fillRect l="-2269" t="-2692" b="-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B5EBF0A-561D-4AD0-8471-C38C01B1F474}"/>
                  </a:ext>
                </a:extLst>
              </p:cNvPr>
              <p:cNvSpPr txBox="1"/>
              <p:nvPr/>
            </p:nvSpPr>
            <p:spPr>
              <a:xfrm>
                <a:off x="6748718" y="2091586"/>
                <a:ext cx="4170555" cy="156966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sty m:val="p"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KeyGen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 := </m:t>
                    </m:r>
                    <m:r>
                      <m:rPr>
                        <m:sty m:val="p"/>
                      </m:rPr>
                      <a:rPr lang="zh-CN" altLang="en-US" sz="2400" dirty="0">
                        <a:latin typeface="Cambria Math" panose="02040503050406030204" pitchFamily="18" charset="0"/>
                      </a:rPr>
                      <m:t>Σ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sty m:val="p"/>
                      </m:rPr>
                      <a:rPr lang="en-US" altLang="zh-CN" sz="2400" i="1" dirty="0">
                        <a:latin typeface="Cambria Math" panose="02040503050406030204" pitchFamily="18" charset="0"/>
                      </a:rPr>
                      <m:t>Enc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B5EBF0A-561D-4AD0-8471-C38C01B1F4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18" y="2091586"/>
                <a:ext cx="4170555" cy="1569660"/>
              </a:xfrm>
              <a:prstGeom prst="rect">
                <a:avLst/>
              </a:prstGeom>
              <a:blipFill>
                <a:blip r:embed="rId3"/>
                <a:stretch>
                  <a:fillRect l="-2041" t="-2692" b="-730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5879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1AA644-D0AD-4BB2-8C54-15B16F7FC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“Left-vs-Right” Style of Security Definition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C6049-51A3-4B67-B059-F24291062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One-time pad satisfies the new security property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A0BE5E-B552-4116-86F2-70C958ED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FCBABE-0254-480B-A047-FF714CFD407C}"/>
                  </a:ext>
                </a:extLst>
              </p:cNvPr>
              <p:cNvSpPr txBox="1"/>
              <p:nvPr/>
            </p:nvSpPr>
            <p:spPr>
              <a:xfrm>
                <a:off x="2307581" y="2220942"/>
                <a:ext cx="3081866" cy="1601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6FCBABE-0254-480B-A047-FF714CFD40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7581" y="2220942"/>
                <a:ext cx="3081866" cy="1601272"/>
              </a:xfrm>
              <a:prstGeom prst="rect">
                <a:avLst/>
              </a:prstGeom>
              <a:blipFill>
                <a:blip r:embed="rId2"/>
                <a:stretch>
                  <a:fillRect l="-2959" t="-2642" b="-64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8711DFE-2CEB-4CB6-9E65-7DFA8C277E06}"/>
              </a:ext>
            </a:extLst>
          </p:cNvPr>
          <p:cNvSpPr txBox="1"/>
          <p:nvPr/>
        </p:nvSpPr>
        <p:spPr>
          <a:xfrm>
            <a:off x="5634186" y="2774938"/>
            <a:ext cx="8787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Vs.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2B93DD-AB84-45FB-AD8D-28CA05D60E4D}"/>
                  </a:ext>
                </a:extLst>
              </p:cNvPr>
              <p:cNvSpPr txBox="1"/>
              <p:nvPr/>
            </p:nvSpPr>
            <p:spPr>
              <a:xfrm>
                <a:off x="6802553" y="2205134"/>
                <a:ext cx="3081866" cy="160127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/>
                  <a:t>eavesdrop</a:t>
                </a:r>
                <a:r>
                  <a:rPr lang="zh-CN" altLang="en-US" sz="2400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2400" dirty="0"/>
                  <a:t>):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0" dirty="0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sup>
                    </m:sSup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</a:rPr>
                      <m:t> :=</m:t>
                    </m:r>
                    <m:r>
                      <a:rPr lang="en-US" altLang="zh-CN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</a:rPr>
                      <m:t>⊕</m:t>
                    </m:r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sub>
                    </m:sSub>
                  </m:oMath>
                </a14:m>
                <a:r>
                  <a:rPr lang="zh-CN" altLang="en-US" sz="2400" dirty="0"/>
                  <a:t> </a:t>
                </a:r>
              </a:p>
              <a:p>
                <a:pPr lvl="1"/>
                <a:r>
                  <a:rPr lang="zh-CN" altLang="en-US" sz="2400" dirty="0"/>
                  <a:t>return </a:t>
                </a:r>
                <a14:m>
                  <m:oMath xmlns:m="http://schemas.openxmlformats.org/officeDocument/2006/math">
                    <m:r>
                      <a:rPr lang="zh-CN" altLang="en-US" sz="2400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B2B93DD-AB84-45FB-AD8D-28CA05D60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2553" y="2205134"/>
                <a:ext cx="3081866" cy="1601272"/>
              </a:xfrm>
              <a:prstGeom prst="rect">
                <a:avLst/>
              </a:prstGeom>
              <a:blipFill>
                <a:blip r:embed="rId3"/>
                <a:stretch>
                  <a:fillRect l="-2959" t="-2652" b="-6818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99724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F9AE98-E23A-718E-AFC6-EC13D03C3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 Styles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F18350-53B1-526D-7CFF-1EEEF0F1E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i="1" dirty="0">
                <a:solidFill>
                  <a:srgbClr val="0070C0"/>
                </a:solidFill>
              </a:rPr>
              <a:t>real-vs-random</a:t>
            </a:r>
            <a:r>
              <a:rPr lang="en-US" altLang="zh-CN" i="1" dirty="0"/>
              <a:t> paradigm </a:t>
            </a:r>
            <a:r>
              <a:rPr lang="en-US" altLang="zh-CN" dirty="0"/>
              <a:t>and </a:t>
            </a:r>
            <a:r>
              <a:rPr lang="en-US" altLang="zh-CN" i="1" dirty="0">
                <a:solidFill>
                  <a:srgbClr val="0070C0"/>
                </a:solidFill>
              </a:rPr>
              <a:t>left-vs-right</a:t>
            </a:r>
            <a:r>
              <a:rPr lang="en-US" altLang="zh-CN" i="1" dirty="0"/>
              <a:t> paradigm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Q</a:t>
            </a:r>
            <a:r>
              <a:rPr lang="en-US" altLang="zh-CN" dirty="0"/>
              <a:t>: Is one “correct” and the other one “incorrect?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Discuss later.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840172-4072-687F-B528-0F865BCB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554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102B64-604E-42AC-B91C-1458FF77E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0B30552-62C8-47B8-B848-6B5EE6E08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449" y="694033"/>
            <a:ext cx="8865101" cy="55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66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18EB8E-A910-4A5D-963F-9C4FCBBAE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Important Messages to Students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007F27-AF64-4686-9CD5-7AFE13DB5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Main ideas will be covered in class but some details might be skipped. You are responsible for </a:t>
            </a:r>
            <a:r>
              <a:rPr lang="en-US" altLang="zh-CN" dirty="0">
                <a:solidFill>
                  <a:srgbClr val="C00000"/>
                </a:solidFill>
              </a:rPr>
              <a:t>all materials </a:t>
            </a:r>
            <a:r>
              <a:rPr lang="en-US" altLang="zh-CN" dirty="0"/>
              <a:t>in the </a:t>
            </a:r>
            <a:r>
              <a:rPr lang="en-US" altLang="zh-CN" dirty="0" err="1"/>
              <a:t>textbook&amp;slides</a:t>
            </a:r>
            <a:r>
              <a:rPr lang="en-US" altLang="zh-CN" dirty="0"/>
              <a:t>, even if they are not taught in class. </a:t>
            </a:r>
          </a:p>
          <a:p>
            <a:r>
              <a:rPr lang="en-US" altLang="zh-CN" dirty="0"/>
              <a:t>Homework assignments should be worked on and written up </a:t>
            </a:r>
            <a:r>
              <a:rPr lang="en-US" altLang="zh-CN" dirty="0">
                <a:solidFill>
                  <a:srgbClr val="C00000"/>
                </a:solidFill>
              </a:rPr>
              <a:t>individually</a:t>
            </a:r>
            <a:r>
              <a:rPr lang="en-US" altLang="zh-CN" dirty="0"/>
              <a:t>, though collaboration on homework with other students are </a:t>
            </a:r>
            <a:r>
              <a:rPr lang="en-US" altLang="zh-CN" dirty="0">
                <a:solidFill>
                  <a:srgbClr val="C00000"/>
                </a:solidFill>
              </a:rPr>
              <a:t>encouraged</a:t>
            </a:r>
            <a:r>
              <a:rPr lang="en-US" altLang="zh-CN" dirty="0"/>
              <a:t> (acknowledge this).</a:t>
            </a:r>
          </a:p>
          <a:p>
            <a:r>
              <a:rPr lang="en-US" altLang="zh-CN" dirty="0"/>
              <a:t>Any unintellectual behavior and cheating on exams, homework assignments will be dealt with </a:t>
            </a:r>
            <a:r>
              <a:rPr lang="en-US" altLang="zh-CN" dirty="0">
                <a:solidFill>
                  <a:srgbClr val="C00000"/>
                </a:solidFill>
              </a:rPr>
              <a:t>severely</a:t>
            </a:r>
            <a:r>
              <a:rPr lang="en-US" altLang="zh-CN" dirty="0"/>
              <a:t>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FCB31C-FBA8-4F77-AB95-8FDA51A5B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307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1C375-54AB-4F88-B703-43A0E4995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Important Messages to Students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E10108-60A6-467F-BB39-84D6A69A3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Please ask questions in class</a:t>
            </a:r>
          </a:p>
          <a:p>
            <a:pPr lvl="1"/>
            <a:r>
              <a:rPr lang="en-US" altLang="zh-CN" dirty="0"/>
              <a:t>If you’re having trouble understanding something, then at least 50% of the class is also having trouble: they’ll </a:t>
            </a:r>
            <a:r>
              <a:rPr lang="en-US" altLang="zh-CN" dirty="0">
                <a:solidFill>
                  <a:srgbClr val="C00000"/>
                </a:solidFill>
              </a:rPr>
              <a:t>be happy </a:t>
            </a:r>
            <a:r>
              <a:rPr lang="en-US" altLang="zh-CN" dirty="0"/>
              <a:t>if you ask for more explanation.</a:t>
            </a:r>
          </a:p>
          <a:p>
            <a:endParaRPr lang="en-US" altLang="zh-CN" dirty="0"/>
          </a:p>
          <a:p>
            <a:r>
              <a:rPr lang="en-US" altLang="zh-CN" dirty="0"/>
              <a:t>If you find mistakes or just think that something’s confusing</a:t>
            </a:r>
          </a:p>
          <a:p>
            <a:pPr lvl="1"/>
            <a:r>
              <a:rPr lang="en-US" altLang="zh-CN" dirty="0"/>
              <a:t>Please email me.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6A6424-4CBA-49FC-AC88-691B9E83B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694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WPS">
  <a:themeElements>
    <a:clrScheme name="WPS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4874CB"/>
      </a:accent1>
      <a:accent2>
        <a:srgbClr val="E6724B"/>
      </a:accent2>
      <a:accent3>
        <a:srgbClr val="EFBB1F"/>
      </a:accent3>
      <a:accent4>
        <a:srgbClr val="75BD42"/>
      </a:accent4>
      <a:accent5>
        <a:srgbClr val="30C0B4"/>
      </a:accent5>
      <a:accent6>
        <a:srgbClr val="E05269"/>
      </a:accent6>
      <a:hlink>
        <a:srgbClr val="0026E5"/>
      </a:hlink>
      <a:folHlink>
        <a:srgbClr val="7E1FAD"/>
      </a:folHlink>
    </a:clrScheme>
    <a:fontScheme name="刘逸标准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PS" id="{8741FFC2-4D7D-48D1-88A6-21A4E405BEEE}" vid="{BE4B9CD3-767A-4D54-8AE3-5DB2A8AFC4D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8909</TotalTime>
  <Words>4957</Words>
  <Application>Microsoft Office PowerPoint</Application>
  <PresentationFormat>宽屏</PresentationFormat>
  <Paragraphs>581</Paragraphs>
  <Slides>74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74</vt:i4>
      </vt:variant>
    </vt:vector>
  </HeadingPairs>
  <TitlesOfParts>
    <vt:vector size="81" baseType="lpstr">
      <vt:lpstr>等线</vt:lpstr>
      <vt:lpstr>宋体</vt:lpstr>
      <vt:lpstr>Arial</vt:lpstr>
      <vt:lpstr>Cambria Math</vt:lpstr>
      <vt:lpstr>Courier New</vt:lpstr>
      <vt:lpstr>Times New Roman</vt:lpstr>
      <vt:lpstr>WPS</vt:lpstr>
      <vt:lpstr>Advanced Cryptography （Provable Security） Introduction</vt:lpstr>
      <vt:lpstr>About Me</vt:lpstr>
      <vt:lpstr>Course Information</vt:lpstr>
      <vt:lpstr>Main Textbook</vt:lpstr>
      <vt:lpstr>Other Reading Resources</vt:lpstr>
      <vt:lpstr>What you will learn</vt:lpstr>
      <vt:lpstr>Marking Scheme (Tentative)</vt:lpstr>
      <vt:lpstr>Important Messages to Students</vt:lpstr>
      <vt:lpstr>Important Messages to Students</vt:lpstr>
      <vt:lpstr>Prerequisites of This Course</vt:lpstr>
      <vt:lpstr>More About This Course</vt:lpstr>
      <vt:lpstr>Other Things You Should Know</vt:lpstr>
      <vt:lpstr>Other Things You Should Know</vt:lpstr>
      <vt:lpstr>Review of Concepts &amp; Notation</vt:lpstr>
      <vt:lpstr>Logs &amp; Exponents</vt:lpstr>
      <vt:lpstr>Modular Arithmetic</vt:lpstr>
      <vt:lpstr>Modular Arithmetic</vt:lpstr>
      <vt:lpstr>Greatest Common Divisor (GCD)</vt:lpstr>
      <vt:lpstr>Strings</vt:lpstr>
      <vt:lpstr>Functions</vt:lpstr>
      <vt:lpstr>Notation in Pseudocode</vt:lpstr>
      <vt:lpstr>Asymptotics</vt:lpstr>
      <vt:lpstr>Kerckhoffs’ Principle &amp; Perfect Secrecy</vt:lpstr>
      <vt:lpstr>Encryption Scheme</vt:lpstr>
      <vt:lpstr>Kerckhoffs’ Principle (1883)</vt:lpstr>
      <vt:lpstr>Encryption Scheme</vt:lpstr>
      <vt:lpstr>Encryption Scheme</vt:lpstr>
      <vt:lpstr>Secure Encryption?</vt:lpstr>
      <vt:lpstr>Secure Encryption?</vt:lpstr>
      <vt:lpstr>Secure Encryption?</vt:lpstr>
      <vt:lpstr>Secure Encryption?</vt:lpstr>
      <vt:lpstr>Secure Encryption?</vt:lpstr>
      <vt:lpstr>Secure Encryption?</vt:lpstr>
      <vt:lpstr>Perfect Secrecy</vt:lpstr>
      <vt:lpstr>Perfect Secrecy</vt:lpstr>
      <vt:lpstr>Perfect Secrecy</vt:lpstr>
      <vt:lpstr>Perfect Secrecy</vt:lpstr>
      <vt:lpstr>Achieving Perfect Secrecy</vt:lpstr>
      <vt:lpstr>Achieving Perfect Secrecy</vt:lpstr>
      <vt:lpstr>One-Time Pad - Correctness</vt:lpstr>
      <vt:lpstr>One-Time Pad - Security</vt:lpstr>
      <vt:lpstr>One-Time Pad - Security</vt:lpstr>
      <vt:lpstr>Another Perspective</vt:lpstr>
      <vt:lpstr>Another Perspective</vt:lpstr>
      <vt:lpstr>Key Generation</vt:lpstr>
      <vt:lpstr>Generating Randomness</vt:lpstr>
      <vt:lpstr>Generating Randomness</vt:lpstr>
      <vt:lpstr>One-Time Pad</vt:lpstr>
      <vt:lpstr>Limitations of Perfect Secrecy</vt:lpstr>
      <vt:lpstr>Limitations of Perfect Secrecy</vt:lpstr>
      <vt:lpstr>Limitations of Perfect Secrecy</vt:lpstr>
      <vt:lpstr>Principles of Modern Cryptography</vt:lpstr>
      <vt:lpstr>Importance of Definitions </vt:lpstr>
      <vt:lpstr>Importance of Definitions - Design </vt:lpstr>
      <vt:lpstr>Importance of Definitions - Analysis </vt:lpstr>
      <vt:lpstr>Importance of Definitions - Usage </vt:lpstr>
      <vt:lpstr>Assumptions</vt:lpstr>
      <vt:lpstr>Importance of Clear Assumptions</vt:lpstr>
      <vt:lpstr>Proofs of Security</vt:lpstr>
      <vt:lpstr>Limitations?</vt:lpstr>
      <vt:lpstr>The Basic of Provable Security</vt:lpstr>
      <vt:lpstr>Provable Security</vt:lpstr>
      <vt:lpstr>How to Write a Security Definition</vt:lpstr>
      <vt:lpstr>Encryption - Syntax</vt:lpstr>
      <vt:lpstr>Encryption - Correctness</vt:lpstr>
      <vt:lpstr>“Real-vs-Random” Style of Security Definition</vt:lpstr>
      <vt:lpstr>“Real-vs-Random” Style of Security Definition</vt:lpstr>
      <vt:lpstr>“Real-vs-Random” Style of Security Definition</vt:lpstr>
      <vt:lpstr>“Real-vs-Random” Style of Security Definition</vt:lpstr>
      <vt:lpstr>“Left-vs-Right” Style of Security Definition</vt:lpstr>
      <vt:lpstr>“Left-vs-Right” Style of Security Definition</vt:lpstr>
      <vt:lpstr>“Left-vs-Right” Style of Security Definition</vt:lpstr>
      <vt:lpstr>Two Styles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C++程序设计 第一节：入门介绍</dc:title>
  <dc:creator>Yi Liu</dc:creator>
  <cp:lastModifiedBy>Yi Liu</cp:lastModifiedBy>
  <cp:revision>20</cp:revision>
  <dcterms:created xsi:type="dcterms:W3CDTF">2023-08-28T02:52:46Z</dcterms:created>
  <dcterms:modified xsi:type="dcterms:W3CDTF">2024-09-12T12:42:34Z</dcterms:modified>
</cp:coreProperties>
</file>